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1" r:id="rId1"/>
  </p:sldMasterIdLst>
  <p:notesMasterIdLst>
    <p:notesMasterId r:id="rId112"/>
  </p:notesMasterIdLst>
  <p:sldIdLst>
    <p:sldId id="269" r:id="rId2"/>
    <p:sldId id="270" r:id="rId3"/>
    <p:sldId id="1802" r:id="rId4"/>
    <p:sldId id="1896" r:id="rId5"/>
    <p:sldId id="1905" r:id="rId6"/>
    <p:sldId id="1897" r:id="rId7"/>
    <p:sldId id="1906" r:id="rId8"/>
    <p:sldId id="1898" r:id="rId9"/>
    <p:sldId id="1907" r:id="rId10"/>
    <p:sldId id="1899" r:id="rId11"/>
    <p:sldId id="1908" r:id="rId12"/>
    <p:sldId id="1900" r:id="rId13"/>
    <p:sldId id="1909" r:id="rId14"/>
    <p:sldId id="1901" r:id="rId15"/>
    <p:sldId id="1910" r:id="rId16"/>
    <p:sldId id="1902" r:id="rId17"/>
    <p:sldId id="1911" r:id="rId18"/>
    <p:sldId id="1903" r:id="rId19"/>
    <p:sldId id="1912" r:id="rId20"/>
    <p:sldId id="853" r:id="rId21"/>
    <p:sldId id="1913" r:id="rId22"/>
    <p:sldId id="1904" r:id="rId23"/>
    <p:sldId id="1914" r:id="rId24"/>
    <p:sldId id="1813" r:id="rId25"/>
    <p:sldId id="1916" r:id="rId26"/>
    <p:sldId id="1926" r:id="rId27"/>
    <p:sldId id="1917" r:id="rId28"/>
    <p:sldId id="1927" r:id="rId29"/>
    <p:sldId id="1918" r:id="rId30"/>
    <p:sldId id="1928" r:id="rId31"/>
    <p:sldId id="1919" r:id="rId32"/>
    <p:sldId id="1929" r:id="rId33"/>
    <p:sldId id="1920" r:id="rId34"/>
    <p:sldId id="1930" r:id="rId35"/>
    <p:sldId id="1921" r:id="rId36"/>
    <p:sldId id="1931" r:id="rId37"/>
    <p:sldId id="1922" r:id="rId38"/>
    <p:sldId id="1932" r:id="rId39"/>
    <p:sldId id="1923" r:id="rId40"/>
    <p:sldId id="1933" r:id="rId41"/>
    <p:sldId id="1924" r:id="rId42"/>
    <p:sldId id="1934" r:id="rId43"/>
    <p:sldId id="1925" r:id="rId44"/>
    <p:sldId id="1935" r:id="rId45"/>
    <p:sldId id="280" r:id="rId46"/>
    <p:sldId id="763" r:id="rId47"/>
    <p:sldId id="1940" r:id="rId48"/>
    <p:sldId id="874" r:id="rId49"/>
    <p:sldId id="1152" r:id="rId50"/>
    <p:sldId id="1153" r:id="rId51"/>
    <p:sldId id="1943" r:id="rId52"/>
    <p:sldId id="1944" r:id="rId53"/>
    <p:sldId id="1113" r:id="rId54"/>
    <p:sldId id="1114" r:id="rId55"/>
    <p:sldId id="1115" r:id="rId56"/>
    <p:sldId id="1116" r:id="rId57"/>
    <p:sldId id="852" r:id="rId58"/>
    <p:sldId id="873" r:id="rId59"/>
    <p:sldId id="1081" r:id="rId60"/>
    <p:sldId id="1854" r:id="rId61"/>
    <p:sldId id="851" r:id="rId62"/>
    <p:sldId id="1861" r:id="rId63"/>
    <p:sldId id="1848" r:id="rId64"/>
    <p:sldId id="1857" r:id="rId65"/>
    <p:sldId id="854" r:id="rId66"/>
    <p:sldId id="1858" r:id="rId67"/>
    <p:sldId id="1949" r:id="rId68"/>
    <p:sldId id="1130" r:id="rId69"/>
    <p:sldId id="1140" r:id="rId70"/>
    <p:sldId id="1131" r:id="rId71"/>
    <p:sldId id="1141" r:id="rId72"/>
    <p:sldId id="1132" r:id="rId73"/>
    <p:sldId id="1142" r:id="rId74"/>
    <p:sldId id="1133" r:id="rId75"/>
    <p:sldId id="1143" r:id="rId76"/>
    <p:sldId id="1134" r:id="rId77"/>
    <p:sldId id="1144" r:id="rId78"/>
    <p:sldId id="1135" r:id="rId79"/>
    <p:sldId id="1145" r:id="rId80"/>
    <p:sldId id="1136" r:id="rId81"/>
    <p:sldId id="1146" r:id="rId82"/>
    <p:sldId id="1137" r:id="rId83"/>
    <p:sldId id="1147" r:id="rId84"/>
    <p:sldId id="1138" r:id="rId85"/>
    <p:sldId id="1148" r:id="rId86"/>
    <p:sldId id="1139" r:id="rId87"/>
    <p:sldId id="1149" r:id="rId88"/>
    <p:sldId id="290" r:id="rId89"/>
    <p:sldId id="1822" r:id="rId90"/>
    <p:sldId id="1099" r:id="rId91"/>
    <p:sldId id="908" r:id="rId92"/>
    <p:sldId id="1100" r:id="rId93"/>
    <p:sldId id="909" r:id="rId94"/>
    <p:sldId id="1101" r:id="rId95"/>
    <p:sldId id="910" r:id="rId96"/>
    <p:sldId id="1102" r:id="rId97"/>
    <p:sldId id="911" r:id="rId98"/>
    <p:sldId id="1948" r:id="rId99"/>
    <p:sldId id="872" r:id="rId100"/>
    <p:sldId id="1105" r:id="rId101"/>
    <p:sldId id="914" r:id="rId102"/>
    <p:sldId id="849" r:id="rId103"/>
    <p:sldId id="870" r:id="rId104"/>
    <p:sldId id="1946" r:id="rId105"/>
    <p:sldId id="871" r:id="rId106"/>
    <p:sldId id="1947" r:id="rId107"/>
    <p:sldId id="1945" r:id="rId108"/>
    <p:sldId id="1108" r:id="rId109"/>
    <p:sldId id="917" r:id="rId110"/>
    <p:sldId id="1844" r:id="rId1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827" userDrawn="1">
          <p15:clr>
            <a:srgbClr val="A4A3A4"/>
          </p15:clr>
        </p15:guide>
        <p15:guide id="2" pos="7929" userDrawn="1">
          <p15:clr>
            <a:srgbClr val="A4A3A4"/>
          </p15:clr>
        </p15:guide>
        <p15:guide id="3" orient="horz" pos="6429" userDrawn="1">
          <p15:clr>
            <a:srgbClr val="A4A3A4"/>
          </p15:clr>
        </p15:guide>
        <p15:guide id="4" orient="horz" pos="7336" userDrawn="1">
          <p15:clr>
            <a:srgbClr val="F26B43"/>
          </p15:clr>
        </p15:guide>
        <p15:guide id="5" pos="1216" userDrawn="1">
          <p15:clr>
            <a:srgbClr val="F26B43"/>
          </p15:clr>
        </p15:guide>
        <p15:guide id="6" orient="horz" pos="3027" userDrawn="1">
          <p15:clr>
            <a:srgbClr val="F26B43"/>
          </p15:clr>
        </p15:guide>
        <p15:guide id="7" pos="14053" userDrawn="1">
          <p15:clr>
            <a:srgbClr val="F26B43"/>
          </p15:clr>
        </p15:guide>
        <p15:guide id="8" orient="horz" pos="7495" userDrawn="1">
          <p15:clr>
            <a:srgbClr val="F26B43"/>
          </p15:clr>
        </p15:guide>
        <p15:guide id="9" orient="horz" pos="5341" userDrawn="1">
          <p15:clr>
            <a:srgbClr val="F26B43"/>
          </p15:clr>
        </p15:guide>
        <p15:guide id="10" orient="horz" pos="3798" userDrawn="1">
          <p15:clr>
            <a:srgbClr val="F26B43"/>
          </p15:clr>
        </p15:guide>
        <p15:guide id="11" orient="horz" pos="6974" userDrawn="1">
          <p15:clr>
            <a:srgbClr val="F26B43"/>
          </p15:clr>
        </p15:guide>
        <p15:guide id="12" pos="3802" userDrawn="1">
          <p15:clr>
            <a:srgbClr val="A4A3A4"/>
          </p15:clr>
        </p15:guide>
        <p15:guide id="13" pos="7090" userDrawn="1">
          <p15:clr>
            <a:srgbClr val="A4A3A4"/>
          </p15:clr>
        </p15:guide>
        <p15:guide id="14" pos="9086" userDrawn="1">
          <p15:clr>
            <a:srgbClr val="A4A3A4"/>
          </p15:clr>
        </p15:guide>
        <p15:guide id="15" pos="115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73DA"/>
    <a:srgbClr val="BEC0C0"/>
    <a:srgbClr val="A255B4"/>
    <a:srgbClr val="00B6C4"/>
    <a:srgbClr val="00A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5" autoAdjust="0"/>
    <p:restoredTop sz="89636" autoAdjust="0"/>
  </p:normalViewPr>
  <p:slideViewPr>
    <p:cSldViewPr snapToGrid="0" showGuides="1">
      <p:cViewPr>
        <p:scale>
          <a:sx n="62" d="100"/>
          <a:sy n="62" d="100"/>
        </p:scale>
        <p:origin x="1024" y="912"/>
      </p:cViewPr>
      <p:guideLst>
        <p:guide orient="horz" pos="827"/>
        <p:guide pos="7929"/>
        <p:guide orient="horz" pos="6429"/>
        <p:guide orient="horz" pos="7336"/>
        <p:guide pos="1216"/>
        <p:guide orient="horz" pos="3027"/>
        <p:guide pos="14053"/>
        <p:guide orient="horz" pos="7495"/>
        <p:guide orient="horz" pos="5341"/>
        <p:guide orient="horz" pos="3798"/>
        <p:guide orient="horz" pos="6974"/>
        <p:guide pos="3802"/>
        <p:guide pos="7090"/>
        <p:guide pos="9086"/>
        <p:guide pos="11513"/>
      </p:guideLst>
    </p:cSldViewPr>
  </p:slideViewPr>
  <p:outlineViewPr>
    <p:cViewPr>
      <p:scale>
        <a:sx n="33" d="100"/>
        <a:sy n="33" d="100"/>
      </p:scale>
      <p:origin x="0" y="-293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6961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3B6D5-30E4-4D90-8965-CFC6DD841FE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155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954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966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3B6D5-30E4-4D90-8965-CFC6DD841FE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92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155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4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3070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668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58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632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293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786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6510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01712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50038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ru-RU"/>
              <a:t>Вставка рисунка</a:t>
            </a:r>
            <a:endParaRPr/>
          </a:p>
        </p:txBody>
      </p:sp>
      <p:sp>
        <p:nvSpPr>
          <p:cNvPr id="125" name="Изображение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ru-RU"/>
              <a:t>Вставка рисунка</a:t>
            </a:r>
            <a:endParaRPr/>
          </a:p>
        </p:txBody>
      </p:sp>
      <p:sp>
        <p:nvSpPr>
          <p:cNvPr id="126" name="Изображени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ru-RU"/>
              <a:t>Вставка рисунка</a:t>
            </a:r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9908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ru-RU"/>
              <a:t>Вставка рисунка</a:t>
            </a:r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05268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80627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7DC4E-1C26-40C0-AB62-07BA43A3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A52576-C391-47ED-B755-00CB28369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C21B85-23B7-4674-8293-429F952B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BE1A-1C54-4FC9-AA8A-284A3F18F8A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6A2BB5-ADA1-4323-801E-6B9CF672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4D2A8-5110-4FE5-AC9A-C006649C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11024" y="13076008"/>
            <a:ext cx="349455" cy="379591"/>
          </a:xfrm>
        </p:spPr>
        <p:txBody>
          <a:bodyPr/>
          <a:lstStyle/>
          <a:p>
            <a:fld id="{C037C5F7-FD98-432D-A847-8264AC9221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742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BE1A-1C54-4FC9-AA8A-284A3F18F8A1}" type="datetimeFigureOut">
              <a:rPr lang="ru-RU" smtClean="0"/>
              <a:t>13.12.2024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C5F7-FD98-432D-A847-8264AC9221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7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ru-RU"/>
              <a:t>Вставка рисунка</a:t>
            </a:r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0780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3694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57493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ru-RU"/>
              <a:t>Вставка рисунка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75278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69546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13915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64979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108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02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8" r:id="rId15"/>
    <p:sldLayoutId id="2147483769" r:id="rId16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6.jpg"/><Relationship Id="rId2" Type="http://schemas.openxmlformats.org/officeDocument/2006/relationships/audio" Target="../media/media86.mp3"/><Relationship Id="rId1" Type="http://schemas.microsoft.com/office/2007/relationships/media" Target="../media/media86.mp3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7.mp3"/><Relationship Id="rId1" Type="http://schemas.microsoft.com/office/2007/relationships/media" Target="../media/media87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7.jpg"/><Relationship Id="rId2" Type="http://schemas.openxmlformats.org/officeDocument/2006/relationships/audio" Target="../media/media88.mp3"/><Relationship Id="rId1" Type="http://schemas.microsoft.com/office/2007/relationships/media" Target="../media/media88.mp3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9.mp3"/><Relationship Id="rId1" Type="http://schemas.microsoft.com/office/2007/relationships/media" Target="../media/media89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90.mp3"/><Relationship Id="rId1" Type="http://schemas.microsoft.com/office/2007/relationships/media" Target="../media/media90.mp3"/><Relationship Id="rId6" Type="http://schemas.openxmlformats.org/officeDocument/2006/relationships/image" Target="../media/image68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1.mp3"/><Relationship Id="rId1" Type="http://schemas.microsoft.com/office/2007/relationships/media" Target="../media/media91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92.mp3"/><Relationship Id="rId1" Type="http://schemas.microsoft.com/office/2007/relationships/media" Target="../media/media92.mp3"/><Relationship Id="rId6" Type="http://schemas.openxmlformats.org/officeDocument/2006/relationships/image" Target="../media/image69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3.mp3"/><Relationship Id="rId1" Type="http://schemas.microsoft.com/office/2007/relationships/media" Target="../media/media93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94.mp3"/><Relationship Id="rId1" Type="http://schemas.microsoft.com/office/2007/relationships/media" Target="../media/media94.mp3"/><Relationship Id="rId6" Type="http://schemas.openxmlformats.org/officeDocument/2006/relationships/image" Target="../media/image70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jp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jp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3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4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5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6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14.png"/><Relationship Id="rId5" Type="http://schemas.openxmlformats.org/officeDocument/2006/relationships/image" Target="../media/image27.jp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14.png"/><Relationship Id="rId5" Type="http://schemas.openxmlformats.org/officeDocument/2006/relationships/image" Target="../media/image28.jp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14.png"/><Relationship Id="rId5" Type="http://schemas.openxmlformats.org/officeDocument/2006/relationships/image" Target="../media/image29.jp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14.png"/><Relationship Id="rId5" Type="http://schemas.openxmlformats.org/officeDocument/2006/relationships/image" Target="../media/image30.jp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14.png"/><Relationship Id="rId5" Type="http://schemas.openxmlformats.org/officeDocument/2006/relationships/image" Target="../media/image31.jp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14.png"/><Relationship Id="rId5" Type="http://schemas.openxmlformats.org/officeDocument/2006/relationships/image" Target="../media/image32.jp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6" Type="http://schemas.openxmlformats.org/officeDocument/2006/relationships/image" Target="../media/image14.png"/><Relationship Id="rId5" Type="http://schemas.openxmlformats.org/officeDocument/2006/relationships/image" Target="../media/image33.jp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6" Type="http://schemas.openxmlformats.org/officeDocument/2006/relationships/image" Target="../media/image14.png"/><Relationship Id="rId5" Type="http://schemas.openxmlformats.org/officeDocument/2006/relationships/image" Target="../media/image34.jp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6" Type="http://schemas.openxmlformats.org/officeDocument/2006/relationships/image" Target="../media/image35.jp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image" Target="../media/image14.png"/><Relationship Id="rId5" Type="http://schemas.openxmlformats.org/officeDocument/2006/relationships/image" Target="../media/image36.jp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image" Target="../media/image39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7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jpg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image" Target="../media/image41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microsoft.com/office/2007/relationships/media" Target="../media/media48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microsoft.com/office/2007/relationships/media" Target="../media/media48.mp3"/><Relationship Id="rId1" Type="http://schemas.openxmlformats.org/officeDocument/2006/relationships/audio" Target="NULL" TargetMode="External"/><Relationship Id="rId6" Type="http://schemas.openxmlformats.org/officeDocument/2006/relationships/image" Target="../media/image42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microsoft.com/office/2007/relationships/media" Target="../media/media49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microsoft.com/office/2007/relationships/media" Target="../media/media49.mp3"/><Relationship Id="rId1" Type="http://schemas.openxmlformats.org/officeDocument/2006/relationships/audio" Target="NULL" TargetMode="External"/><Relationship Id="rId6" Type="http://schemas.openxmlformats.org/officeDocument/2006/relationships/image" Target="../media/image43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image" Target="../media/image44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6" Type="http://schemas.openxmlformats.org/officeDocument/2006/relationships/image" Target="../media/image45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image" Target="../media/image46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image" Target="../media/image47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6" Type="http://schemas.openxmlformats.org/officeDocument/2006/relationships/image" Target="../media/image48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jpg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jp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jpg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6" Type="http://schemas.openxmlformats.org/officeDocument/2006/relationships/image" Target="../media/image51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6" Type="http://schemas.openxmlformats.org/officeDocument/2006/relationships/image" Target="../media/image52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image" Target="../media/image53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6" Type="http://schemas.openxmlformats.org/officeDocument/2006/relationships/image" Target="../media/image54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6" Type="http://schemas.openxmlformats.org/officeDocument/2006/relationships/image" Target="../media/image55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6" Type="http://schemas.openxmlformats.org/officeDocument/2006/relationships/image" Target="../media/image56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6" Type="http://schemas.openxmlformats.org/officeDocument/2006/relationships/image" Target="../media/image57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74.mp3"/><Relationship Id="rId1" Type="http://schemas.microsoft.com/office/2007/relationships/media" Target="../media/media74.mp3"/><Relationship Id="rId6" Type="http://schemas.openxmlformats.org/officeDocument/2006/relationships/image" Target="../media/image58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9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75.mp3"/><Relationship Id="rId1" Type="http://schemas.microsoft.com/office/2007/relationships/media" Target="../media/media75.mp3"/><Relationship Id="rId6" Type="http://schemas.openxmlformats.org/officeDocument/2006/relationships/image" Target="../media/image6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6" Type="http://schemas.openxmlformats.org/officeDocument/2006/relationships/image" Target="../media/image61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7.mp3"/><Relationship Id="rId1" Type="http://schemas.microsoft.com/office/2007/relationships/media" Target="../media/media77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78.mp3"/><Relationship Id="rId1" Type="http://schemas.microsoft.com/office/2007/relationships/media" Target="../media/media78.mp3"/><Relationship Id="rId6" Type="http://schemas.openxmlformats.org/officeDocument/2006/relationships/image" Target="../media/image62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80.mp3"/><Relationship Id="rId1" Type="http://schemas.microsoft.com/office/2007/relationships/media" Target="../media/media80.mp3"/><Relationship Id="rId6" Type="http://schemas.openxmlformats.org/officeDocument/2006/relationships/image" Target="../media/image63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1.mp3"/><Relationship Id="rId1" Type="http://schemas.microsoft.com/office/2007/relationships/media" Target="../media/media81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image" Target="../media/image64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3.mp3"/><Relationship Id="rId1" Type="http://schemas.microsoft.com/office/2007/relationships/media" Target="../media/media83.mp3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84.mp3"/><Relationship Id="rId1" Type="http://schemas.microsoft.com/office/2007/relationships/media" Target="../media/media84.mp3"/><Relationship Id="rId6" Type="http://schemas.openxmlformats.org/officeDocument/2006/relationships/image" Target="../media/image65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аставка (вход)">
            <a:hlinkClick r:id="" action="ppaction://media"/>
            <a:extLst>
              <a:ext uri="{FF2B5EF4-FFF2-40B4-BE49-F238E27FC236}">
                <a16:creationId xmlns:a16="http://schemas.microsoft.com/office/drawing/2014/main" id="{82EDFD9A-F638-4909-B647-1123325F3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5000"/>
          </a:blip>
          <a:stretch>
            <a:fillRect/>
          </a:stretch>
        </p:blipFill>
        <p:spPr>
          <a:xfrm>
            <a:off x="-168442" y="0"/>
            <a:ext cx="2455244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518C4C-6783-914F-90EF-3922B1A7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1AD03A80-5E56-484D-BB9A-EE022DA9F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2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849E1CA8-51A8-4AEB-B58A-1EF14408F89E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4в">
            <a:hlinkClick r:id="" action="ppaction://media"/>
            <a:extLst>
              <a:ext uri="{FF2B5EF4-FFF2-40B4-BE49-F238E27FC236}">
                <a16:creationId xmlns:a16="http://schemas.microsoft.com/office/drawing/2014/main" id="{E91C30D4-1329-E521-C385-D767ABD0B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105" y="-1122218"/>
            <a:ext cx="812800" cy="812800"/>
          </a:xfrm>
          <a:prstGeom prst="rect">
            <a:avLst/>
          </a:prstGeom>
        </p:spPr>
      </p:pic>
      <p:sp>
        <p:nvSpPr>
          <p:cNvPr id="22" name="1">
            <a:extLst>
              <a:ext uri="{FF2B5EF4-FFF2-40B4-BE49-F238E27FC236}">
                <a16:creationId xmlns:a16="http://schemas.microsoft.com/office/drawing/2014/main" id="{E767AF87-E1FD-684A-85F6-8D5A59A3B2A9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5EB52C1A-D6B2-EE42-B8BB-BD9DC1628571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75E3661C-10F0-DA4B-A0F1-BECC52D1A13C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C5C26CDB-527E-6B4A-808D-13ABFFD2DC88}"/>
              </a:ext>
            </a:extLst>
          </p:cNvPr>
          <p:cNvSpPr txBox="1"/>
          <p:nvPr/>
        </p:nvSpPr>
        <p:spPr>
          <a:xfrm>
            <a:off x="4398677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A110E504-E421-B04F-8907-B498BED81AF7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620FEA36-12F8-FB4A-90FE-BC01DE0867C9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474C7DE0-5437-7E41-B953-9D81DACF9E6D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9FA8E705-6546-AE40-ABAE-B98FEA3A2CF7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8342F799-D15B-414D-BEBF-851B96277C1D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7C9CC408-96F2-344A-9990-4F5E5E09F65F}"/>
              </a:ext>
            </a:extLst>
          </p:cNvPr>
          <p:cNvSpPr txBox="1"/>
          <p:nvPr/>
        </p:nvSpPr>
        <p:spPr>
          <a:xfrm>
            <a:off x="9577588" y="11443075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FE45D7F8-9C9D-4C4F-9D94-167C4F90B63A}"/>
              </a:ext>
            </a:extLst>
          </p:cNvPr>
          <p:cNvSpPr txBox="1"/>
          <p:nvPr/>
        </p:nvSpPr>
        <p:spPr>
          <a:xfrm>
            <a:off x="4151336" y="4104148"/>
            <a:ext cx="16081325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группы «</a:t>
            </a:r>
            <a:r>
              <a:rPr lang="en-US" sz="8800" dirty="0"/>
              <a:t>A-ha</a:t>
            </a:r>
            <a:r>
              <a:rPr lang="ru-RU" sz="8800" dirty="0"/>
              <a:t>»?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06F0505-5858-1E42-97DA-71D730005C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C90C15F-DE59-FF4E-BC78-63F7C576C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994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993ED4-305F-9148-BA96-F41209070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19" name="ТУЦТУЦКВИЗ ФОН 1Ч.png">
            <a:extLst>
              <a:ext uri="{FF2B5EF4-FFF2-40B4-BE49-F238E27FC236}">
                <a16:creationId xmlns:a16="http://schemas.microsoft.com/office/drawing/2014/main" id="{EFF47890-2528-B548-B5DF-94B33F595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65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266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67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8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69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70" name="6"/>
          <p:cNvSpPr txBox="1"/>
          <p:nvPr/>
        </p:nvSpPr>
        <p:spPr>
          <a:xfrm>
            <a:off x="614355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6</a:t>
            </a:r>
          </a:p>
        </p:txBody>
      </p:sp>
      <p:sp>
        <p:nvSpPr>
          <p:cNvPr id="271" name="7"/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7</a:t>
            </a:r>
          </a:p>
        </p:txBody>
      </p:sp>
      <p:sp>
        <p:nvSpPr>
          <p:cNvPr id="272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73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74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" name="Русскоязычные исполнители">
            <a:extLst>
              <a:ext uri="{FF2B5EF4-FFF2-40B4-BE49-F238E27FC236}">
                <a16:creationId xmlns:a16="http://schemas.microsoft.com/office/drawing/2014/main" id="{D8001A19-50E2-D9EB-CBE1-95B9A31C9DC9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sp>
        <p:nvSpPr>
          <p:cNvPr id="5" name="1 часть">
            <a:extLst>
              <a:ext uri="{FF2B5EF4-FFF2-40B4-BE49-F238E27FC236}">
                <a16:creationId xmlns:a16="http://schemas.microsoft.com/office/drawing/2014/main" id="{26B16332-9B2C-DCD1-05E5-1DAAC322C0AA}"/>
              </a:ext>
            </a:extLst>
          </p:cNvPr>
          <p:cNvSpPr txBox="1"/>
          <p:nvPr/>
        </p:nvSpPr>
        <p:spPr>
          <a:xfrm>
            <a:off x="18031762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6" name="Группа">
            <a:extLst>
              <a:ext uri="{FF2B5EF4-FFF2-40B4-BE49-F238E27FC236}">
                <a16:creationId xmlns:a16="http://schemas.microsoft.com/office/drawing/2014/main" id="{F43973D0-0367-70C2-53BF-30150F80F4F6}"/>
              </a:ext>
            </a:extLst>
          </p:cNvPr>
          <p:cNvSpPr txBox="1"/>
          <p:nvPr/>
        </p:nvSpPr>
        <p:spPr>
          <a:xfrm>
            <a:off x="5222965" y="6417290"/>
            <a:ext cx="1393811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pic>
        <p:nvPicPr>
          <p:cNvPr id="7" name="7в">
            <a:hlinkClick r:id="" action="ppaction://media"/>
            <a:extLst>
              <a:ext uri="{FF2B5EF4-FFF2-40B4-BE49-F238E27FC236}">
                <a16:creationId xmlns:a16="http://schemas.microsoft.com/office/drawing/2014/main" id="{E4166E8A-2418-4FF3-4F17-CE22CE2B4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018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01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C4B765-F108-C144-B152-F9102771F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3" name="ТУЦТУЦКВИЗ ФОН 1Ч.png">
            <a:extLst>
              <a:ext uri="{FF2B5EF4-FFF2-40B4-BE49-F238E27FC236}">
                <a16:creationId xmlns:a16="http://schemas.microsoft.com/office/drawing/2014/main" id="{5EB1658D-75D8-FD40-BF3F-D26C32F19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44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45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46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44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48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49" name="6"/>
          <p:cNvSpPr txBox="1"/>
          <p:nvPr/>
        </p:nvSpPr>
        <p:spPr>
          <a:xfrm>
            <a:off x="614355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6</a:t>
            </a:r>
          </a:p>
        </p:txBody>
      </p:sp>
      <p:sp>
        <p:nvSpPr>
          <p:cNvPr id="450" name="7"/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7</a:t>
            </a:r>
          </a:p>
        </p:txBody>
      </p:sp>
      <p:sp>
        <p:nvSpPr>
          <p:cNvPr id="45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5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5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54" name="2 часть"/>
          <p:cNvSpPr txBox="1"/>
          <p:nvPr/>
        </p:nvSpPr>
        <p:spPr>
          <a:xfrm>
            <a:off x="18363583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F4128E4-0B7E-7EBB-B291-C4A38434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2763" y="4741931"/>
            <a:ext cx="9158718" cy="6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 Bloom">
            <a:extLst>
              <a:ext uri="{FF2B5EF4-FFF2-40B4-BE49-F238E27FC236}">
                <a16:creationId xmlns:a16="http://schemas.microsoft.com/office/drawing/2014/main" id="{8DB5EB3D-A7D6-1BD9-864D-9639C8E31CED}"/>
              </a:ext>
            </a:extLst>
          </p:cNvPr>
          <p:cNvSpPr txBox="1"/>
          <p:nvPr/>
        </p:nvSpPr>
        <p:spPr>
          <a:xfrm>
            <a:off x="1181087" y="8595110"/>
            <a:ext cx="1198245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2000" dirty="0"/>
              <a:t>синего</a:t>
            </a:r>
            <a:endParaRPr sz="12000" dirty="0"/>
          </a:p>
        </p:txBody>
      </p:sp>
      <p:sp>
        <p:nvSpPr>
          <p:cNvPr id="5" name="Группа">
            <a:extLst>
              <a:ext uri="{FF2B5EF4-FFF2-40B4-BE49-F238E27FC236}">
                <a16:creationId xmlns:a16="http://schemas.microsoft.com/office/drawing/2014/main" id="{6C6BC730-FF9B-C82B-3B27-4CF030D91D3C}"/>
              </a:ext>
            </a:extLst>
          </p:cNvPr>
          <p:cNvSpPr txBox="1"/>
          <p:nvPr/>
        </p:nvSpPr>
        <p:spPr>
          <a:xfrm>
            <a:off x="3431426" y="4682899"/>
            <a:ext cx="749564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sp>
        <p:nvSpPr>
          <p:cNvPr id="6" name="Зарубежные исполнители">
            <a:extLst>
              <a:ext uri="{FF2B5EF4-FFF2-40B4-BE49-F238E27FC236}">
                <a16:creationId xmlns:a16="http://schemas.microsoft.com/office/drawing/2014/main" id="{8192A3EC-3597-FC1F-0E91-7FE82727FC95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pic>
        <p:nvPicPr>
          <p:cNvPr id="7" name="7о">
            <a:hlinkClick r:id="" action="ppaction://media"/>
            <a:extLst>
              <a:ext uri="{FF2B5EF4-FFF2-40B4-BE49-F238E27FC236}">
                <a16:creationId xmlns:a16="http://schemas.microsoft.com/office/drawing/2014/main" id="{2046B60C-228B-0F83-18DE-416CABB2E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3526" y="-12193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0785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95A2DBD-01DE-7E44-AA02-96AE3C43A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093E2819-97C8-5949-9BC0-EB99D10B3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09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10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11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12" name="5"/>
          <p:cNvSpPr txBox="1"/>
          <p:nvPr/>
        </p:nvSpPr>
        <p:spPr>
          <a:xfrm>
            <a:off x="527746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5</a:t>
            </a:r>
          </a:p>
        </p:txBody>
      </p:sp>
      <p:sp>
        <p:nvSpPr>
          <p:cNvPr id="413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14" name="7"/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7</a:t>
            </a:r>
          </a:p>
        </p:txBody>
      </p:sp>
      <p:sp>
        <p:nvSpPr>
          <p:cNvPr id="415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16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17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18" name="2 часть"/>
          <p:cNvSpPr txBox="1"/>
          <p:nvPr/>
        </p:nvSpPr>
        <p:spPr>
          <a:xfrm>
            <a:off x="18031761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4" name="Исполнитель"/>
          <p:cNvSpPr txBox="1"/>
          <p:nvPr/>
        </p:nvSpPr>
        <p:spPr>
          <a:xfrm>
            <a:off x="5223751" y="6417290"/>
            <a:ext cx="1393650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7B16815B-2933-4DC3-85BD-BBA971C708B0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конем</a:t>
            </a:r>
          </a:p>
        </p:txBody>
      </p:sp>
      <p:pic>
        <p:nvPicPr>
          <p:cNvPr id="3" name="5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709438" y="6492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747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86776AF-94BE-1649-97BF-ECDD3125F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7" name="ТУЦТУЦКВИЗ ФОН 1Ч.png">
            <a:extLst>
              <a:ext uri="{FF2B5EF4-FFF2-40B4-BE49-F238E27FC236}">
                <a16:creationId xmlns:a16="http://schemas.microsoft.com/office/drawing/2014/main" id="{E7767DF5-86A0-D740-BBE4-B412A7D4F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09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10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11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12" name="5"/>
          <p:cNvSpPr txBox="1"/>
          <p:nvPr/>
        </p:nvSpPr>
        <p:spPr>
          <a:xfrm>
            <a:off x="527746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5</a:t>
            </a:r>
          </a:p>
        </p:txBody>
      </p:sp>
      <p:sp>
        <p:nvSpPr>
          <p:cNvPr id="413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14" name="7"/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7</a:t>
            </a:r>
          </a:p>
        </p:txBody>
      </p:sp>
      <p:sp>
        <p:nvSpPr>
          <p:cNvPr id="415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16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17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18" name="2 часть"/>
          <p:cNvSpPr txBox="1"/>
          <p:nvPr/>
        </p:nvSpPr>
        <p:spPr>
          <a:xfrm>
            <a:off x="18363583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</a:p>
        </p:txBody>
      </p:sp>
      <p:sp>
        <p:nvSpPr>
          <p:cNvPr id="21" name="Ответы"/>
          <p:cNvSpPr txBox="1"/>
          <p:nvPr/>
        </p:nvSpPr>
        <p:spPr>
          <a:xfrm>
            <a:off x="22943965" y="899215"/>
            <a:ext cx="102657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30400" y="8350844"/>
            <a:ext cx="102616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1500" dirty="0"/>
              <a:t>монолог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5407" y="4743914"/>
            <a:ext cx="9153430" cy="68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рубежные исполнители">
            <a:extLst>
              <a:ext uri="{FF2B5EF4-FFF2-40B4-BE49-F238E27FC236}">
                <a16:creationId xmlns:a16="http://schemas.microsoft.com/office/drawing/2014/main" id="{5A76686A-DDF6-42CA-B93C-F9DCA11EFD93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конем</a:t>
            </a:r>
          </a:p>
        </p:txBody>
      </p:sp>
      <p:sp>
        <p:nvSpPr>
          <p:cNvPr id="25" name="Группа">
            <a:extLst>
              <a:ext uri="{FF2B5EF4-FFF2-40B4-BE49-F238E27FC236}">
                <a16:creationId xmlns:a16="http://schemas.microsoft.com/office/drawing/2014/main" id="{1524DE6F-419E-4983-AAC8-CBABF7BE6699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pic>
        <p:nvPicPr>
          <p:cNvPr id="3" name="5о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684038" y="6421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7739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6CB760-0C93-9446-8756-F6B3D5E9A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0" name="ТУЦТУЦКВИЗ ФОН 1Ч.png">
            <a:extLst>
              <a:ext uri="{FF2B5EF4-FFF2-40B4-BE49-F238E27FC236}">
                <a16:creationId xmlns:a16="http://schemas.microsoft.com/office/drawing/2014/main" id="{BC1C81A3-61D6-A049-8905-0D152F13A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29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30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31" name="6"/>
          <p:cNvSpPr txBox="1"/>
          <p:nvPr/>
        </p:nvSpPr>
        <p:spPr>
          <a:xfrm>
            <a:off x="614355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6</a:t>
            </a:r>
          </a:p>
        </p:txBody>
      </p:sp>
      <p:sp>
        <p:nvSpPr>
          <p:cNvPr id="432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33" name="8"/>
          <p:cNvSpPr txBox="1"/>
          <p:nvPr/>
        </p:nvSpPr>
        <p:spPr>
          <a:xfrm>
            <a:off x="792653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8</a:t>
            </a:r>
          </a:p>
        </p:txBody>
      </p:sp>
      <p:sp>
        <p:nvSpPr>
          <p:cNvPr id="434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35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36" name="2 часть"/>
          <p:cNvSpPr txBox="1"/>
          <p:nvPr/>
        </p:nvSpPr>
        <p:spPr>
          <a:xfrm>
            <a:off x="18031761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4" name="Исполнитель"/>
          <p:cNvSpPr txBox="1"/>
          <p:nvPr/>
        </p:nvSpPr>
        <p:spPr>
          <a:xfrm>
            <a:off x="5223750" y="6417289"/>
            <a:ext cx="1393650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07C97573-84DD-46A4-8D12-D0574586F595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конем</a:t>
            </a:r>
          </a:p>
        </p:txBody>
      </p:sp>
      <p:pic>
        <p:nvPicPr>
          <p:cNvPr id="3" name="6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39575" y="6564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5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B8FFEA1-D3DE-5D49-B6C8-20C2A8D5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7" name="ТУЦТУЦКВИЗ ФОН 1Ч.png">
            <a:extLst>
              <a:ext uri="{FF2B5EF4-FFF2-40B4-BE49-F238E27FC236}">
                <a16:creationId xmlns:a16="http://schemas.microsoft.com/office/drawing/2014/main" id="{E6F3BC89-DEDB-ED4B-8035-D7DA1B4E4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29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30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31" name="6"/>
          <p:cNvSpPr txBox="1"/>
          <p:nvPr/>
        </p:nvSpPr>
        <p:spPr>
          <a:xfrm>
            <a:off x="614355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6</a:t>
            </a:r>
          </a:p>
        </p:txBody>
      </p:sp>
      <p:sp>
        <p:nvSpPr>
          <p:cNvPr id="432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33" name="8"/>
          <p:cNvSpPr txBox="1"/>
          <p:nvPr/>
        </p:nvSpPr>
        <p:spPr>
          <a:xfrm>
            <a:off x="792653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8</a:t>
            </a:r>
          </a:p>
        </p:txBody>
      </p:sp>
      <p:sp>
        <p:nvSpPr>
          <p:cNvPr id="434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35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36" name="2 часть"/>
          <p:cNvSpPr txBox="1"/>
          <p:nvPr/>
        </p:nvSpPr>
        <p:spPr>
          <a:xfrm>
            <a:off x="18363583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30400" y="8381294"/>
            <a:ext cx="102616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1500" dirty="0"/>
              <a:t>светофор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2763" y="4741931"/>
            <a:ext cx="9158718" cy="6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рубежные исполнители">
            <a:extLst>
              <a:ext uri="{FF2B5EF4-FFF2-40B4-BE49-F238E27FC236}">
                <a16:creationId xmlns:a16="http://schemas.microsoft.com/office/drawing/2014/main" id="{132DFD36-07B6-4F09-81B4-3BE2CDEC3184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конем</a:t>
            </a:r>
          </a:p>
        </p:txBody>
      </p:sp>
      <p:sp>
        <p:nvSpPr>
          <p:cNvPr id="25" name="Группа">
            <a:extLst>
              <a:ext uri="{FF2B5EF4-FFF2-40B4-BE49-F238E27FC236}">
                <a16:creationId xmlns:a16="http://schemas.microsoft.com/office/drawing/2014/main" id="{0CBF1A8D-2D1F-4956-A683-67494F47F230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pic>
        <p:nvPicPr>
          <p:cNvPr id="3" name="6о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804688" y="6203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53393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CCB327-8C51-3B4C-8686-0242995C0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0" name="ТУЦТУЦКВИЗ ФОН 1Ч.png">
            <a:extLst>
              <a:ext uri="{FF2B5EF4-FFF2-40B4-BE49-F238E27FC236}">
                <a16:creationId xmlns:a16="http://schemas.microsoft.com/office/drawing/2014/main" id="{ED057579-1251-7845-B5B0-577FD9584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81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82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83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84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85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86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87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88" name="9"/>
          <p:cNvSpPr txBox="1"/>
          <p:nvPr/>
        </p:nvSpPr>
        <p:spPr>
          <a:xfrm>
            <a:off x="8818029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9</a:t>
            </a:r>
          </a:p>
        </p:txBody>
      </p:sp>
      <p:sp>
        <p:nvSpPr>
          <p:cNvPr id="489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90" name="2 часть"/>
          <p:cNvSpPr txBox="1"/>
          <p:nvPr/>
        </p:nvSpPr>
        <p:spPr>
          <a:xfrm>
            <a:off x="18031762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4" name="Исполнитель"/>
          <p:cNvSpPr txBox="1"/>
          <p:nvPr/>
        </p:nvSpPr>
        <p:spPr>
          <a:xfrm>
            <a:off x="5223758" y="6417289"/>
            <a:ext cx="1393650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E6CCEE0C-D72F-47F8-8BD0-5033604356CB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конем</a:t>
            </a:r>
          </a:p>
        </p:txBody>
      </p:sp>
      <p:pic>
        <p:nvPicPr>
          <p:cNvPr id="3" name="9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757063" y="6251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64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28A8BB2-ED77-AE48-86C0-785D9FB52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7" name="ТУЦТУЦКВИЗ ФОН 1Ч.png">
            <a:extLst>
              <a:ext uri="{FF2B5EF4-FFF2-40B4-BE49-F238E27FC236}">
                <a16:creationId xmlns:a16="http://schemas.microsoft.com/office/drawing/2014/main" id="{6E4DFC09-6963-8A43-82B0-9C4F4DF40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81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82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83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84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85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86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487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88" name="9"/>
          <p:cNvSpPr txBox="1"/>
          <p:nvPr/>
        </p:nvSpPr>
        <p:spPr>
          <a:xfrm>
            <a:off x="8818029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9</a:t>
            </a:r>
          </a:p>
        </p:txBody>
      </p:sp>
      <p:sp>
        <p:nvSpPr>
          <p:cNvPr id="489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90" name="2 часть"/>
          <p:cNvSpPr txBox="1"/>
          <p:nvPr/>
        </p:nvSpPr>
        <p:spPr>
          <a:xfrm>
            <a:off x="18363583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30400" y="8451538"/>
            <a:ext cx="102616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1500" dirty="0"/>
              <a:t>сердце</a:t>
            </a:r>
            <a:endParaRPr lang="en-US" sz="115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8948" y="4741934"/>
            <a:ext cx="9158718" cy="6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рубежные исполнители">
            <a:extLst>
              <a:ext uri="{FF2B5EF4-FFF2-40B4-BE49-F238E27FC236}">
                <a16:creationId xmlns:a16="http://schemas.microsoft.com/office/drawing/2014/main" id="{4A5D4B0B-98E8-454B-BD83-4854A218875C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конем</a:t>
            </a:r>
          </a:p>
        </p:txBody>
      </p:sp>
      <p:sp>
        <p:nvSpPr>
          <p:cNvPr id="26" name="Группа">
            <a:extLst>
              <a:ext uri="{FF2B5EF4-FFF2-40B4-BE49-F238E27FC236}">
                <a16:creationId xmlns:a16="http://schemas.microsoft.com/office/drawing/2014/main" id="{EA8781D2-50AE-4E12-BFB8-90AD6ABDE5F7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pic>
        <p:nvPicPr>
          <p:cNvPr id="3" name="9о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804688" y="632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36856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0D0D78-7238-2744-9BDD-1F2DB8367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19" name="ТУЦТУЦКВИЗ ФОН 1Ч.png">
            <a:extLst>
              <a:ext uri="{FF2B5EF4-FFF2-40B4-BE49-F238E27FC236}">
                <a16:creationId xmlns:a16="http://schemas.microsoft.com/office/drawing/2014/main" id="{153D67FE-8543-E14C-8B9D-3EAAC4E1B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319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20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21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22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23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24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25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26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27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8" name="10"/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10</a:t>
            </a:r>
          </a:p>
        </p:txBody>
      </p:sp>
      <p:sp>
        <p:nvSpPr>
          <p:cNvPr id="4" name="Русскоязычные исполнители">
            <a:extLst>
              <a:ext uri="{FF2B5EF4-FFF2-40B4-BE49-F238E27FC236}">
                <a16:creationId xmlns:a16="http://schemas.microsoft.com/office/drawing/2014/main" id="{AA58DB88-2D08-211C-2D92-F691A12D0CC7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sp>
        <p:nvSpPr>
          <p:cNvPr id="5" name="1 часть">
            <a:extLst>
              <a:ext uri="{FF2B5EF4-FFF2-40B4-BE49-F238E27FC236}">
                <a16:creationId xmlns:a16="http://schemas.microsoft.com/office/drawing/2014/main" id="{AB90DB1C-FCDB-8F8F-2042-2329A8DBE20B}"/>
              </a:ext>
            </a:extLst>
          </p:cNvPr>
          <p:cNvSpPr txBox="1"/>
          <p:nvPr/>
        </p:nvSpPr>
        <p:spPr>
          <a:xfrm>
            <a:off x="18031762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6" name="Группа">
            <a:extLst>
              <a:ext uri="{FF2B5EF4-FFF2-40B4-BE49-F238E27FC236}">
                <a16:creationId xmlns:a16="http://schemas.microsoft.com/office/drawing/2014/main" id="{06FD4DEE-9F1D-91A0-B08F-FF93D058A044}"/>
              </a:ext>
            </a:extLst>
          </p:cNvPr>
          <p:cNvSpPr txBox="1"/>
          <p:nvPr/>
        </p:nvSpPr>
        <p:spPr>
          <a:xfrm>
            <a:off x="5222965" y="6417290"/>
            <a:ext cx="1393811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pic>
        <p:nvPicPr>
          <p:cNvPr id="7" name="10в">
            <a:hlinkClick r:id="" action="ppaction://media"/>
            <a:extLst>
              <a:ext uri="{FF2B5EF4-FFF2-40B4-BE49-F238E27FC236}">
                <a16:creationId xmlns:a16="http://schemas.microsoft.com/office/drawing/2014/main" id="{E09771D0-B376-650C-15FB-EA9B14F37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2047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313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8060082-1346-2145-BDD5-53816A0B8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F272E952-79A7-4D43-A902-1CC12D13D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498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99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500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501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502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503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504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505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506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507" name="10"/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10</a:t>
            </a:r>
          </a:p>
        </p:txBody>
      </p:sp>
      <p:sp>
        <p:nvSpPr>
          <p:cNvPr id="508" name="2 часть"/>
          <p:cNvSpPr txBox="1"/>
          <p:nvPr/>
        </p:nvSpPr>
        <p:spPr>
          <a:xfrm>
            <a:off x="18363584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  <a:endParaRPr dirty="0"/>
          </a:p>
        </p:txBody>
      </p:sp>
      <p:sp>
        <p:nvSpPr>
          <p:cNvPr id="2" name="In Bloom">
            <a:extLst>
              <a:ext uri="{FF2B5EF4-FFF2-40B4-BE49-F238E27FC236}">
                <a16:creationId xmlns:a16="http://schemas.microsoft.com/office/drawing/2014/main" id="{A651287F-00C8-4C1E-A4A1-9FD6B7837410}"/>
              </a:ext>
            </a:extLst>
          </p:cNvPr>
          <p:cNvSpPr txBox="1"/>
          <p:nvPr/>
        </p:nvSpPr>
        <p:spPr>
          <a:xfrm>
            <a:off x="1181088" y="8508917"/>
            <a:ext cx="1198245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2000" dirty="0"/>
              <a:t>Андрейка</a:t>
            </a:r>
            <a:endParaRPr sz="1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983B537-9F23-EA77-B78F-5ED29AF6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2763" y="4741931"/>
            <a:ext cx="9158718" cy="6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Группа">
            <a:extLst>
              <a:ext uri="{FF2B5EF4-FFF2-40B4-BE49-F238E27FC236}">
                <a16:creationId xmlns:a16="http://schemas.microsoft.com/office/drawing/2014/main" id="{4A22C8A9-D15B-85C4-6EB1-C91741C29022}"/>
              </a:ext>
            </a:extLst>
          </p:cNvPr>
          <p:cNvSpPr txBox="1"/>
          <p:nvPr/>
        </p:nvSpPr>
        <p:spPr>
          <a:xfrm>
            <a:off x="3431426" y="4682899"/>
            <a:ext cx="749564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sp>
        <p:nvSpPr>
          <p:cNvPr id="6" name="Зарубежные исполнители">
            <a:extLst>
              <a:ext uri="{FF2B5EF4-FFF2-40B4-BE49-F238E27FC236}">
                <a16:creationId xmlns:a16="http://schemas.microsoft.com/office/drawing/2014/main" id="{48EE6ACD-81C0-4AE3-5232-E2F5581C2486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pic>
        <p:nvPicPr>
          <p:cNvPr id="7" name="10о">
            <a:hlinkClick r:id="" action="ppaction://media"/>
            <a:extLst>
              <a:ext uri="{FF2B5EF4-FFF2-40B4-BE49-F238E27FC236}">
                <a16:creationId xmlns:a16="http://schemas.microsoft.com/office/drawing/2014/main" id="{9035C3B4-2671-F13E-2D0E-743AC476E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7505" y="-12193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89670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CCF3ADF-1D24-474C-9F62-6137195EB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D2A60500-DAC7-4B44-BB07-7666A077B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92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93" name="4"/>
          <p:cNvSpPr txBox="1"/>
          <p:nvPr/>
        </p:nvSpPr>
        <p:spPr>
          <a:xfrm>
            <a:off x="439867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4</a:t>
            </a:r>
          </a:p>
        </p:txBody>
      </p:sp>
      <p:sp>
        <p:nvSpPr>
          <p:cNvPr id="394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95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96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97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98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99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00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336DBD87-3023-D02E-BE5B-FDA6313BA719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6844EB4A-5C2A-1BD0-34FD-014962FDBB91}"/>
              </a:ext>
            </a:extLst>
          </p:cNvPr>
          <p:cNvSpPr txBox="1"/>
          <p:nvPr/>
        </p:nvSpPr>
        <p:spPr>
          <a:xfrm>
            <a:off x="1181087" y="7757184"/>
            <a:ext cx="11985101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" sz="9000" dirty="0"/>
              <a:t>ABBA – Gimme! Gimme! Gimme!</a:t>
            </a:r>
            <a:endParaRPr lang="en-US" sz="9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453CF8-34DB-91A0-FD95-DDA14C971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7" y="4743914"/>
            <a:ext cx="9153430" cy="68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6302957A-CA40-2A7A-847C-86142B8B7D58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Группа</a:t>
            </a:r>
          </a:p>
        </p:txBody>
      </p:sp>
      <p:pic>
        <p:nvPicPr>
          <p:cNvPr id="7" name="4о">
            <a:hlinkClick r:id="" action="ppaction://media"/>
            <a:extLst>
              <a:ext uri="{FF2B5EF4-FFF2-40B4-BE49-F238E27FC236}">
                <a16:creationId xmlns:a16="http://schemas.microsoft.com/office/drawing/2014/main" id="{6FF8674D-E4B5-3B61-6A8A-411B74D9C3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2105" y="-12229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40671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аставка (вход)">
            <a:hlinkClick r:id="" action="ppaction://media"/>
            <a:extLst>
              <a:ext uri="{FF2B5EF4-FFF2-40B4-BE49-F238E27FC236}">
                <a16:creationId xmlns:a16="http://schemas.microsoft.com/office/drawing/2014/main" id="{82EDFD9A-F638-4909-B647-1123325F3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5000"/>
          </a:blip>
          <a:stretch>
            <a:fillRect/>
          </a:stretch>
        </p:blipFill>
        <p:spPr>
          <a:xfrm>
            <a:off x="-168442" y="0"/>
            <a:ext cx="2455244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FCD4F8D-A324-524F-9B08-6327A9C4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3A17B3EF-3823-1041-B3D3-7FEB17FC5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2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7B16815B-2933-4DC3-85BD-BBA971C708B0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5в">
            <a:hlinkClick r:id="" action="ppaction://media"/>
            <a:extLst>
              <a:ext uri="{FF2B5EF4-FFF2-40B4-BE49-F238E27FC236}">
                <a16:creationId xmlns:a16="http://schemas.microsoft.com/office/drawing/2014/main" id="{369C4E7C-2616-1EDC-4222-6A149F0C4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5896" y="-1182976"/>
            <a:ext cx="812800" cy="8128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08667787-995D-F64A-982E-28D95C092C90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0645FC13-527A-9A49-86BA-0D7AF3F335DB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B9DD73F5-7DFC-7A40-9D23-BBF2589DAE01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9816A71B-A3E6-8347-BC5A-7639616096C6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4A1D1697-1B1C-724B-88F5-3B67C2ECA4E6}"/>
              </a:ext>
            </a:extLst>
          </p:cNvPr>
          <p:cNvSpPr txBox="1"/>
          <p:nvPr/>
        </p:nvSpPr>
        <p:spPr>
          <a:xfrm>
            <a:off x="5277467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DD7AB1B2-080F-6443-9C25-002F11F7F298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84A88419-1D53-634C-8CC6-E6346151D180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D45EE3C8-EE71-F644-8D10-9B7C1843B43E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15DB26F3-0B80-7E42-AFA9-FC5F7E063E69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1A4B4849-848A-9749-8BAD-E2ADB4DED162}"/>
              </a:ext>
            </a:extLst>
          </p:cNvPr>
          <p:cNvSpPr txBox="1"/>
          <p:nvPr/>
        </p:nvSpPr>
        <p:spPr>
          <a:xfrm>
            <a:off x="9577588" y="11443075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07D1D94E-123D-274F-A2FD-5AD6367AE639}"/>
              </a:ext>
            </a:extLst>
          </p:cNvPr>
          <p:cNvSpPr txBox="1"/>
          <p:nvPr/>
        </p:nvSpPr>
        <p:spPr>
          <a:xfrm>
            <a:off x="3726540" y="4104148"/>
            <a:ext cx="16930917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группы «</a:t>
            </a:r>
            <a:r>
              <a:rPr lang="en" sz="8800" dirty="0" err="1"/>
              <a:t>Artik</a:t>
            </a:r>
            <a:r>
              <a:rPr lang="en" sz="8800" dirty="0"/>
              <a:t> &amp; Asti</a:t>
            </a:r>
            <a:r>
              <a:rPr lang="ru-RU" sz="8800" dirty="0"/>
              <a:t>»?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6F23108-2DFA-5A47-BE80-36F16C41E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50936DA-CC46-D84A-858E-5D73C6715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196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7DC1DC7-DCFB-7143-8F10-8BC98AF4F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01A98A6E-89FC-2E44-93F6-3E766A330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09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10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11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12" name="5"/>
          <p:cNvSpPr txBox="1"/>
          <p:nvPr/>
        </p:nvSpPr>
        <p:spPr>
          <a:xfrm>
            <a:off x="527746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5</a:t>
            </a:r>
          </a:p>
        </p:txBody>
      </p:sp>
      <p:sp>
        <p:nvSpPr>
          <p:cNvPr id="413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14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15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16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17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18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9A340ED7-FBF3-27A8-2406-AC4D391862ED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326E7A25-F27A-3BC2-4808-493CD5A97D21}"/>
              </a:ext>
            </a:extLst>
          </p:cNvPr>
          <p:cNvSpPr txBox="1"/>
          <p:nvPr/>
        </p:nvSpPr>
        <p:spPr>
          <a:xfrm>
            <a:off x="1181087" y="7788361"/>
            <a:ext cx="11985101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" sz="9000" dirty="0" err="1"/>
              <a:t>Artik</a:t>
            </a:r>
            <a:r>
              <a:rPr lang="en" sz="9000" dirty="0"/>
              <a:t> &amp; Asti – </a:t>
            </a:r>
            <a:r>
              <a:rPr lang="ru-RU" sz="9000" dirty="0"/>
              <a:t>Истеричка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4B1B89-CD0D-7EC4-DCAF-A8CEE7725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7" y="4743914"/>
            <a:ext cx="9153430" cy="68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C0AC749D-54D0-05CB-515B-7AC5F2BDF20E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Группа</a:t>
            </a:r>
          </a:p>
        </p:txBody>
      </p:sp>
      <p:pic>
        <p:nvPicPr>
          <p:cNvPr id="7" name="5о">
            <a:hlinkClick r:id="" action="ppaction://media"/>
            <a:extLst>
              <a:ext uri="{FF2B5EF4-FFF2-40B4-BE49-F238E27FC236}">
                <a16:creationId xmlns:a16="http://schemas.microsoft.com/office/drawing/2014/main" id="{9DA70E47-B8A3-3523-0407-5C2E3135C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8505" y="-12079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68108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43DB8C9-A357-7F40-B984-1EBA14461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67CD426B-6799-A843-B7C5-13E8F1812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2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07C97573-84DD-46A4-8D12-D0574586F595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6в">
            <a:hlinkClick r:id="" action="ppaction://media"/>
            <a:extLst>
              <a:ext uri="{FF2B5EF4-FFF2-40B4-BE49-F238E27FC236}">
                <a16:creationId xmlns:a16="http://schemas.microsoft.com/office/drawing/2014/main" id="{17A2C230-B71B-E31B-FCD9-DE72276CF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105" y="-1328448"/>
            <a:ext cx="812800" cy="812800"/>
          </a:xfrm>
          <a:prstGeom prst="rect">
            <a:avLst/>
          </a:prstGeom>
        </p:spPr>
      </p:pic>
      <p:sp>
        <p:nvSpPr>
          <p:cNvPr id="22" name="1">
            <a:extLst>
              <a:ext uri="{FF2B5EF4-FFF2-40B4-BE49-F238E27FC236}">
                <a16:creationId xmlns:a16="http://schemas.microsoft.com/office/drawing/2014/main" id="{0FCE1820-955E-2D47-8543-605DD6074409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14DD3638-BE60-8B4E-8D2B-50C4445EEEE9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5B9C1EA9-965F-B84A-A83E-8B02602DC0C8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3FAB6FBE-28FB-B548-89D5-07538E96C237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499F2CEC-16BD-264E-A831-9BF709BC28FF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F5363D17-FAB9-6844-A19E-73F6E8771364}"/>
              </a:ext>
            </a:extLst>
          </p:cNvPr>
          <p:cNvSpPr txBox="1"/>
          <p:nvPr/>
        </p:nvSpPr>
        <p:spPr>
          <a:xfrm>
            <a:off x="614355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2F6262E1-EAC4-0D43-A109-80547E72C141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0504375E-5EB1-7340-A5C2-9EB03F2517BE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3C18C192-7E08-8448-96EA-E4FEA1C91F69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9A8FF5F7-5B2B-794E-A064-B5F17410B16C}"/>
              </a:ext>
            </a:extLst>
          </p:cNvPr>
          <p:cNvSpPr txBox="1"/>
          <p:nvPr/>
        </p:nvSpPr>
        <p:spPr>
          <a:xfrm>
            <a:off x="9577588" y="11443075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742F0A25-AC54-9C49-84F7-402C77E9FB3D}"/>
              </a:ext>
            </a:extLst>
          </p:cNvPr>
          <p:cNvSpPr txBox="1"/>
          <p:nvPr/>
        </p:nvSpPr>
        <p:spPr>
          <a:xfrm>
            <a:off x="4151336" y="4104148"/>
            <a:ext cx="16081325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группы «</a:t>
            </a:r>
            <a:r>
              <a:rPr lang="en" sz="8800" dirty="0" err="1"/>
              <a:t>Paradisio</a:t>
            </a:r>
            <a:r>
              <a:rPr lang="ru-RU" sz="8800" dirty="0"/>
              <a:t>»?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8099828-9A5C-FF40-B818-2BA1DB3B5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DBBA594-7CB7-D146-9481-AA9901007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72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ADB8B92-7C1E-6241-931D-956A063BE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6" name="ТУЦТУЦКВИЗ ФОН 1Ч.png">
            <a:extLst>
              <a:ext uri="{FF2B5EF4-FFF2-40B4-BE49-F238E27FC236}">
                <a16:creationId xmlns:a16="http://schemas.microsoft.com/office/drawing/2014/main" id="{F666AE32-4C41-B346-98FB-0ED33CCAF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29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30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31" name="6"/>
          <p:cNvSpPr txBox="1"/>
          <p:nvPr/>
        </p:nvSpPr>
        <p:spPr>
          <a:xfrm>
            <a:off x="614355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6</a:t>
            </a:r>
          </a:p>
        </p:txBody>
      </p:sp>
      <p:sp>
        <p:nvSpPr>
          <p:cNvPr id="432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33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34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35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36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222650" y="8869201"/>
            <a:ext cx="11982457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" sz="8400" dirty="0" err="1"/>
              <a:t>Paradisio</a:t>
            </a:r>
            <a:r>
              <a:rPr lang="en" sz="8400" dirty="0"/>
              <a:t> – </a:t>
            </a:r>
            <a:r>
              <a:rPr lang="en" sz="8400" dirty="0" err="1"/>
              <a:t>Bailando</a:t>
            </a:r>
            <a:endParaRPr lang="ru-RU" sz="84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2763" y="4741931"/>
            <a:ext cx="9158718" cy="686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Группа">
            <a:extLst>
              <a:ext uri="{FF2B5EF4-FFF2-40B4-BE49-F238E27FC236}">
                <a16:creationId xmlns:a16="http://schemas.microsoft.com/office/drawing/2014/main" id="{0CBF1A8D-2D1F-4956-A683-67494F47F230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Группа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6835C3B9-AC3E-3E0E-0D37-CABF2C9B78E5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6о">
            <a:hlinkClick r:id="" action="ppaction://media"/>
            <a:extLst>
              <a:ext uri="{FF2B5EF4-FFF2-40B4-BE49-F238E27FC236}">
                <a16:creationId xmlns:a16="http://schemas.microsoft.com/office/drawing/2014/main" id="{322A2F59-6EA5-1E9F-3242-2E51A7773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7505" y="-12150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49424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14C1CA-3DA4-0140-BBC8-0FBEE5D8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B1C85336-03A0-AB4D-9B0E-18C6EE95F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2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A886939A-04CA-4CB5-AC84-B1E247836D89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7в">
            <a:hlinkClick r:id="" action="ppaction://media"/>
            <a:extLst>
              <a:ext uri="{FF2B5EF4-FFF2-40B4-BE49-F238E27FC236}">
                <a16:creationId xmlns:a16="http://schemas.microsoft.com/office/drawing/2014/main" id="{411062A0-8068-ED19-F7C2-64B01BF14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306" y="-1421519"/>
            <a:ext cx="812800" cy="812800"/>
          </a:xfrm>
          <a:prstGeom prst="rect">
            <a:avLst/>
          </a:prstGeom>
        </p:spPr>
      </p:pic>
      <p:sp>
        <p:nvSpPr>
          <p:cNvPr id="22" name="1">
            <a:extLst>
              <a:ext uri="{FF2B5EF4-FFF2-40B4-BE49-F238E27FC236}">
                <a16:creationId xmlns:a16="http://schemas.microsoft.com/office/drawing/2014/main" id="{1E2E9D6E-870F-1642-B226-4922E38B55C4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678B374E-D7CF-8543-85F9-AA511C3162FD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2DEB1D07-80FD-0F46-850F-1BBCEBBFCB7D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25722A0B-FCBA-BE45-BC34-9DE176FF025D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D774E8F3-9A08-5145-9402-5DFFF4893ED8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DBC62F28-86B5-BD47-B7F4-826374210E45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0A42E799-A49B-404C-AC27-5B322EDF2CC7}"/>
              </a:ext>
            </a:extLst>
          </p:cNvPr>
          <p:cNvSpPr txBox="1"/>
          <p:nvPr/>
        </p:nvSpPr>
        <p:spPr>
          <a:xfrm>
            <a:off x="703504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A0F33D87-6C4E-9642-B0C4-17A833D029DA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6D62C5C4-6124-EF4F-94D2-02835E4B0BED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948CBE30-5E34-354D-9693-2F53862BB595}"/>
              </a:ext>
            </a:extLst>
          </p:cNvPr>
          <p:cNvSpPr txBox="1"/>
          <p:nvPr/>
        </p:nvSpPr>
        <p:spPr>
          <a:xfrm>
            <a:off x="9577588" y="11443075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EBDE583E-BB69-EB4A-B343-E624C93658C6}"/>
              </a:ext>
            </a:extLst>
          </p:cNvPr>
          <p:cNvSpPr txBox="1"/>
          <p:nvPr/>
        </p:nvSpPr>
        <p:spPr>
          <a:xfrm>
            <a:off x="2856111" y="4104148"/>
            <a:ext cx="18671778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</a:t>
            </a:r>
            <a:r>
              <a:rPr lang="en-US" sz="8800" dirty="0" err="1"/>
              <a:t>и</a:t>
            </a:r>
            <a:r>
              <a:rPr lang="ru-RU" sz="8800" dirty="0" err="1"/>
              <a:t>сполнителя</a:t>
            </a:r>
            <a:r>
              <a:rPr lang="ru-RU" sz="8800" dirty="0"/>
              <a:t> «</a:t>
            </a:r>
            <a:r>
              <a:rPr lang="en" sz="8800" dirty="0" err="1"/>
              <a:t>Haddaway</a:t>
            </a:r>
            <a:r>
              <a:rPr lang="ru-RU" sz="8800" dirty="0"/>
              <a:t>»?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936B597-6A0D-BA43-A1A0-1D2036A0B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0842923-AC14-0942-B47A-46AA41190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63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2F4D3A-E3AC-C64F-B340-27115304F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6D031213-24F3-FB44-8230-FABF40086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45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46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4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48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49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50" name="7"/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7</a:t>
            </a:r>
          </a:p>
        </p:txBody>
      </p:sp>
      <p:sp>
        <p:nvSpPr>
          <p:cNvPr id="45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5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5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54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722EA784-AF48-81A8-FC30-4A51C4D65EB4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3" name="In Bloom">
            <a:extLst>
              <a:ext uri="{FF2B5EF4-FFF2-40B4-BE49-F238E27FC236}">
                <a16:creationId xmlns:a16="http://schemas.microsoft.com/office/drawing/2014/main" id="{3011F1F4-9AF2-09C2-17A0-2B481E1AD394}"/>
              </a:ext>
            </a:extLst>
          </p:cNvPr>
          <p:cNvSpPr txBox="1"/>
          <p:nvPr/>
        </p:nvSpPr>
        <p:spPr>
          <a:xfrm>
            <a:off x="1188744" y="7798035"/>
            <a:ext cx="11982457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" sz="9000" dirty="0" err="1"/>
              <a:t>Haddaway</a:t>
            </a:r>
            <a:r>
              <a:rPr lang="en" sz="9000" dirty="0"/>
              <a:t> – </a:t>
            </a:r>
            <a:endParaRPr lang="ru-RU" sz="9000" dirty="0"/>
          </a:p>
          <a:p>
            <a:r>
              <a:rPr lang="en" sz="9000" dirty="0"/>
              <a:t>What Is Love</a:t>
            </a:r>
            <a:endParaRPr lang="ru-RU" sz="9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A296F3-60F4-7BBD-58B5-3B9C53F4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50420" y="4741937"/>
            <a:ext cx="9158718" cy="686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83AFE409-27F2-6E9B-A065-3B430AD87BAD}"/>
              </a:ext>
            </a:extLst>
          </p:cNvPr>
          <p:cNvSpPr txBox="1"/>
          <p:nvPr/>
        </p:nvSpPr>
        <p:spPr>
          <a:xfrm>
            <a:off x="1938058" y="4678682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Исполнитель</a:t>
            </a:r>
          </a:p>
        </p:txBody>
      </p:sp>
      <p:pic>
        <p:nvPicPr>
          <p:cNvPr id="7" name="7о">
            <a:hlinkClick r:id="" action="ppaction://media"/>
            <a:extLst>
              <a:ext uri="{FF2B5EF4-FFF2-40B4-BE49-F238E27FC236}">
                <a16:creationId xmlns:a16="http://schemas.microsoft.com/office/drawing/2014/main" id="{775646CF-5A92-7BE2-2524-C4C958EA30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8674" y="-116060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52680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CCAA454-A92A-4D43-9605-15E4C67F7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F3DD9EE5-919B-6E43-9947-FAC7B4A62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2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A886939A-04CA-4CB5-AC84-B1E247836D89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8в">
            <a:hlinkClick r:id="" action="ppaction://media"/>
            <a:extLst>
              <a:ext uri="{FF2B5EF4-FFF2-40B4-BE49-F238E27FC236}">
                <a16:creationId xmlns:a16="http://schemas.microsoft.com/office/drawing/2014/main" id="{E493EEA4-6FC6-BC93-754E-3995A106E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306" y="-1421519"/>
            <a:ext cx="812800" cy="812800"/>
          </a:xfrm>
          <a:prstGeom prst="rect">
            <a:avLst/>
          </a:prstGeom>
        </p:spPr>
      </p:pic>
      <p:sp>
        <p:nvSpPr>
          <p:cNvPr id="22" name="1">
            <a:extLst>
              <a:ext uri="{FF2B5EF4-FFF2-40B4-BE49-F238E27FC236}">
                <a16:creationId xmlns:a16="http://schemas.microsoft.com/office/drawing/2014/main" id="{0510C5A0-47AF-2047-A35B-324E27BF660C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062647A5-C3A0-A645-9640-9147DA5BDD65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BA229B75-37F6-524F-B801-7895EF3F3579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E96E12C3-930E-874F-B629-617CBE39369D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D3546925-1D0D-9645-B1A9-D5E33E32E35F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683F958A-ED6D-9644-A1AE-AACF8EEF72F4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7D19B79C-85AE-A248-8172-C5E6628A146F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9A118DD3-5527-D248-BE87-00D7C69A1CFE}"/>
              </a:ext>
            </a:extLst>
          </p:cNvPr>
          <p:cNvSpPr txBox="1"/>
          <p:nvPr/>
        </p:nvSpPr>
        <p:spPr>
          <a:xfrm>
            <a:off x="792653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9E155AA3-4635-954C-BE64-AEAC100CFDB0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DE58069B-4889-B948-9412-C05A7003009F}"/>
              </a:ext>
            </a:extLst>
          </p:cNvPr>
          <p:cNvSpPr txBox="1"/>
          <p:nvPr/>
        </p:nvSpPr>
        <p:spPr>
          <a:xfrm>
            <a:off x="9577588" y="11443075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2D7573C0-4858-D341-8392-C3819165B3A4}"/>
              </a:ext>
            </a:extLst>
          </p:cNvPr>
          <p:cNvSpPr txBox="1"/>
          <p:nvPr/>
        </p:nvSpPr>
        <p:spPr>
          <a:xfrm>
            <a:off x="4151336" y="4104148"/>
            <a:ext cx="16081325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</a:t>
            </a:r>
            <a:r>
              <a:rPr lang="ru-RU" sz="8800" dirty="0" err="1"/>
              <a:t>МакS</a:t>
            </a:r>
            <a:r>
              <a:rPr lang="en-US" sz="8800" dirty="0" err="1"/>
              <a:t>им</a:t>
            </a:r>
            <a:r>
              <a:rPr lang="ru-RU" sz="8800" dirty="0"/>
              <a:t>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7B1A9DA-8028-7347-94E9-D673BC156E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4B607AC-58A1-C04C-8417-0396EBE810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236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728F20D-88DC-A64C-97B0-199850F31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D7212D22-C5BA-044D-B045-90EAE3570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63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64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65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66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67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68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69" name="8"/>
          <p:cNvSpPr txBox="1"/>
          <p:nvPr/>
        </p:nvSpPr>
        <p:spPr>
          <a:xfrm>
            <a:off x="792653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8</a:t>
            </a:r>
          </a:p>
        </p:txBody>
      </p:sp>
      <p:sp>
        <p:nvSpPr>
          <p:cNvPr id="470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71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72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F5AAC659-A7C1-7639-C33E-2D45C26AD794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25486B59-DF48-AF45-4D5C-99593C6CB3B1}"/>
              </a:ext>
            </a:extLst>
          </p:cNvPr>
          <p:cNvSpPr txBox="1"/>
          <p:nvPr/>
        </p:nvSpPr>
        <p:spPr>
          <a:xfrm>
            <a:off x="1181087" y="6900487"/>
            <a:ext cx="11985101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400" dirty="0"/>
              <a:t>Юлия Савичева – </a:t>
            </a:r>
          </a:p>
          <a:p>
            <a:r>
              <a:rPr lang="ru-RU" sz="8400" dirty="0"/>
              <a:t>Если в сердце </a:t>
            </a:r>
          </a:p>
          <a:p>
            <a:r>
              <a:rPr lang="ru-RU" sz="8400" dirty="0"/>
              <a:t>живёт любовь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62DEEC-DFC3-FF44-6F06-EAB71194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7" y="4743914"/>
            <a:ext cx="9153430" cy="68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9DE7F7DF-4EC3-8F71-A1D0-32CF0D1447D9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Исполнитель</a:t>
            </a:r>
          </a:p>
        </p:txBody>
      </p:sp>
      <p:pic>
        <p:nvPicPr>
          <p:cNvPr id="7" name="8о">
            <a:hlinkClick r:id="" action="ppaction://media"/>
            <a:extLst>
              <a:ext uri="{FF2B5EF4-FFF2-40B4-BE49-F238E27FC236}">
                <a16:creationId xmlns:a16="http://schemas.microsoft.com/office/drawing/2014/main" id="{C0B2D158-04D3-816A-0D55-F57A27DB6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2105" y="-12815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6162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634014-0511-4DA1-96B3-05A87244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016" y="-31369"/>
            <a:ext cx="24512016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295222B-FAE7-4E70-A8C3-9DE9E800FE7D}"/>
              </a:ext>
            </a:extLst>
          </p:cNvPr>
          <p:cNvGrpSpPr/>
          <p:nvPr/>
        </p:nvGrpSpPr>
        <p:grpSpPr>
          <a:xfrm>
            <a:off x="8468150" y="6766977"/>
            <a:ext cx="7447700" cy="3590442"/>
            <a:chOff x="6960699" y="5275137"/>
            <a:chExt cx="4366601" cy="2105082"/>
          </a:xfrm>
        </p:grpSpPr>
        <p:sp>
          <p:nvSpPr>
            <p:cNvPr id="15" name="3">
              <a:extLst>
                <a:ext uri="{FF2B5EF4-FFF2-40B4-BE49-F238E27FC236}">
                  <a16:creationId xmlns:a16="http://schemas.microsoft.com/office/drawing/2014/main" id="{823B2A28-8CB9-49B8-97C3-75A80D3FE9ED}"/>
                </a:ext>
              </a:extLst>
            </p:cNvPr>
            <p:cNvSpPr/>
            <p:nvPr/>
          </p:nvSpPr>
          <p:spPr>
            <a:xfrm>
              <a:off x="10040778" y="5677022"/>
              <a:ext cx="1286522" cy="1500318"/>
            </a:xfrm>
            <a:custGeom>
              <a:avLst/>
              <a:gdLst/>
              <a:ahLst/>
              <a:cxnLst/>
              <a:rect l="l" t="t" r="r" b="b"/>
              <a:pathLst>
                <a:path w="1715363" h="2000424">
                  <a:moveTo>
                    <a:pt x="0" y="0"/>
                  </a:moveTo>
                  <a:lnTo>
                    <a:pt x="1715363" y="0"/>
                  </a:lnTo>
                  <a:lnTo>
                    <a:pt x="1715363" y="2000424"/>
                  </a:lnTo>
                  <a:lnTo>
                    <a:pt x="0" y="2000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6" name="4">
              <a:extLst>
                <a:ext uri="{FF2B5EF4-FFF2-40B4-BE49-F238E27FC236}">
                  <a16:creationId xmlns:a16="http://schemas.microsoft.com/office/drawing/2014/main" id="{B250E5B7-6D5C-4B78-BA24-CF39EDB03D6E}"/>
                </a:ext>
              </a:extLst>
            </p:cNvPr>
            <p:cNvSpPr/>
            <p:nvPr/>
          </p:nvSpPr>
          <p:spPr>
            <a:xfrm>
              <a:off x="6960699" y="5677022"/>
              <a:ext cx="1377166" cy="1500318"/>
            </a:xfrm>
            <a:custGeom>
              <a:avLst/>
              <a:gdLst/>
              <a:ahLst/>
              <a:cxnLst/>
              <a:rect l="l" t="t" r="r" b="b"/>
              <a:pathLst>
                <a:path w="1836222" h="2000424">
                  <a:moveTo>
                    <a:pt x="0" y="0"/>
                  </a:moveTo>
                  <a:lnTo>
                    <a:pt x="1836222" y="0"/>
                  </a:lnTo>
                  <a:lnTo>
                    <a:pt x="1836222" y="2000424"/>
                  </a:lnTo>
                  <a:lnTo>
                    <a:pt x="0" y="2000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7" name="2">
              <a:extLst>
                <a:ext uri="{FF2B5EF4-FFF2-40B4-BE49-F238E27FC236}">
                  <a16:creationId xmlns:a16="http://schemas.microsoft.com/office/drawing/2014/main" id="{31D20F88-B806-418C-8CD5-385FB230E517}"/>
                </a:ext>
              </a:extLst>
            </p:cNvPr>
            <p:cNvSpPr/>
            <p:nvPr/>
          </p:nvSpPr>
          <p:spPr>
            <a:xfrm>
              <a:off x="8112391" y="5275137"/>
              <a:ext cx="2105082" cy="2105082"/>
            </a:xfrm>
            <a:custGeom>
              <a:avLst/>
              <a:gdLst/>
              <a:ahLst/>
              <a:cxnLst/>
              <a:rect l="l" t="t" r="r" b="b"/>
              <a:pathLst>
                <a:path w="2806776" h="2806776">
                  <a:moveTo>
                    <a:pt x="0" y="0"/>
                  </a:moveTo>
                  <a:lnTo>
                    <a:pt x="2806776" y="0"/>
                  </a:lnTo>
                  <a:lnTo>
                    <a:pt x="2806776" y="2806776"/>
                  </a:lnTo>
                  <a:lnTo>
                    <a:pt x="0" y="280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ru-RU" sz="4800" dirty="0"/>
            </a:p>
          </p:txBody>
        </p:sp>
      </p:grpSp>
      <p:sp>
        <p:nvSpPr>
          <p:cNvPr id="18" name="1">
            <a:extLst>
              <a:ext uri="{FF2B5EF4-FFF2-40B4-BE49-F238E27FC236}">
                <a16:creationId xmlns:a16="http://schemas.microsoft.com/office/drawing/2014/main" id="{B66FCA17-5527-4C43-B4EF-3C13324DEC7B}"/>
              </a:ext>
            </a:extLst>
          </p:cNvPr>
          <p:cNvSpPr/>
          <p:nvPr/>
        </p:nvSpPr>
        <p:spPr>
          <a:xfrm>
            <a:off x="11133843" y="3358583"/>
            <a:ext cx="1618350" cy="3408394"/>
          </a:xfrm>
          <a:custGeom>
            <a:avLst/>
            <a:gdLst/>
            <a:ahLst/>
            <a:cxnLst/>
            <a:rect l="l" t="t" r="r" b="b"/>
            <a:pathLst>
              <a:path w="1592540" h="2891148">
                <a:moveTo>
                  <a:pt x="0" y="0"/>
                </a:moveTo>
                <a:lnTo>
                  <a:pt x="1592541" y="0"/>
                </a:lnTo>
                <a:lnTo>
                  <a:pt x="1592541" y="2891148"/>
                </a:lnTo>
                <a:lnTo>
                  <a:pt x="0" y="2891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8B4CAA2D-B485-4674-85BC-8C331C98C7BE}"/>
              </a:ext>
            </a:extLst>
          </p:cNvPr>
          <p:cNvSpPr/>
          <p:nvPr/>
        </p:nvSpPr>
        <p:spPr>
          <a:xfrm>
            <a:off x="-6261882" y="10357418"/>
            <a:ext cx="12523764" cy="13142560"/>
          </a:xfrm>
          <a:custGeom>
            <a:avLst/>
            <a:gdLst/>
            <a:ahLst/>
            <a:cxnLst/>
            <a:rect l="l" t="t" r="r" b="b"/>
            <a:pathLst>
              <a:path w="6234788" h="6542847">
                <a:moveTo>
                  <a:pt x="0" y="0"/>
                </a:moveTo>
                <a:lnTo>
                  <a:pt x="6234788" y="0"/>
                </a:lnTo>
                <a:lnTo>
                  <a:pt x="6234788" y="6542848"/>
                </a:lnTo>
                <a:lnTo>
                  <a:pt x="0" y="6542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0402284B-63F3-4BAE-8319-48DBFE3A8EE2}"/>
              </a:ext>
            </a:extLst>
          </p:cNvPr>
          <p:cNvSpPr/>
          <p:nvPr/>
        </p:nvSpPr>
        <p:spPr>
          <a:xfrm>
            <a:off x="19781521" y="680175"/>
            <a:ext cx="4104514" cy="4104514"/>
          </a:xfrm>
          <a:custGeom>
            <a:avLst/>
            <a:gdLst/>
            <a:ahLst/>
            <a:cxnLst/>
            <a:rect l="l" t="t" r="r" b="b"/>
            <a:pathLst>
              <a:path w="680589" h="680589">
                <a:moveTo>
                  <a:pt x="0" y="0"/>
                </a:moveTo>
                <a:lnTo>
                  <a:pt x="680589" y="0"/>
                </a:lnTo>
                <a:lnTo>
                  <a:pt x="680589" y="680589"/>
                </a:lnTo>
                <a:lnTo>
                  <a:pt x="0" y="680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C89289D0-A3A3-4AAC-830E-7560682A208F}"/>
              </a:ext>
            </a:extLst>
          </p:cNvPr>
          <p:cNvSpPr/>
          <p:nvPr/>
        </p:nvSpPr>
        <p:spPr>
          <a:xfrm rot="16004201">
            <a:off x="1172683" y="-355123"/>
            <a:ext cx="3817894" cy="5367862"/>
          </a:xfrm>
          <a:custGeom>
            <a:avLst/>
            <a:gdLst/>
            <a:ahLst/>
            <a:cxnLst/>
            <a:rect l="l" t="t" r="r" b="b"/>
            <a:pathLst>
              <a:path w="1725776" h="2426398">
                <a:moveTo>
                  <a:pt x="0" y="0"/>
                </a:moveTo>
                <a:lnTo>
                  <a:pt x="1725776" y="0"/>
                </a:lnTo>
                <a:lnTo>
                  <a:pt x="1725776" y="2426398"/>
                </a:lnTo>
                <a:lnTo>
                  <a:pt x="0" y="24263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A6E70852-69F3-42B4-9FE8-690DFBE09295}"/>
              </a:ext>
            </a:extLst>
          </p:cNvPr>
          <p:cNvSpPr/>
          <p:nvPr/>
        </p:nvSpPr>
        <p:spPr>
          <a:xfrm>
            <a:off x="19781520" y="9044731"/>
            <a:ext cx="6271904" cy="7791182"/>
          </a:xfrm>
          <a:custGeom>
            <a:avLst/>
            <a:gdLst/>
            <a:ahLst/>
            <a:cxnLst/>
            <a:rect l="l" t="t" r="r" b="b"/>
            <a:pathLst>
              <a:path w="3626574" h="4505060">
                <a:moveTo>
                  <a:pt x="0" y="0"/>
                </a:moveTo>
                <a:lnTo>
                  <a:pt x="3626574" y="0"/>
                </a:lnTo>
                <a:lnTo>
                  <a:pt x="3626574" y="4505060"/>
                </a:lnTo>
                <a:lnTo>
                  <a:pt x="0" y="4505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C0B3B8FB-564A-4DF9-86FC-2B8FFF76D060}"/>
              </a:ext>
            </a:extLst>
          </p:cNvPr>
          <p:cNvSpPr/>
          <p:nvPr/>
        </p:nvSpPr>
        <p:spPr>
          <a:xfrm>
            <a:off x="1479891" y="8136791"/>
            <a:ext cx="1361178" cy="1361178"/>
          </a:xfrm>
          <a:custGeom>
            <a:avLst/>
            <a:gdLst/>
            <a:ahLst/>
            <a:cxnLst/>
            <a:rect l="l" t="t" r="r" b="b"/>
            <a:pathLst>
              <a:path w="680589" h="680589">
                <a:moveTo>
                  <a:pt x="0" y="0"/>
                </a:moveTo>
                <a:lnTo>
                  <a:pt x="680589" y="0"/>
                </a:lnTo>
                <a:lnTo>
                  <a:pt x="680589" y="680589"/>
                </a:lnTo>
                <a:lnTo>
                  <a:pt x="0" y="680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RU" sz="4800" dirty="0"/>
          </a:p>
        </p:txBody>
      </p:sp>
      <p:sp>
        <p:nvSpPr>
          <p:cNvPr id="25" name="Freeform 19">
            <a:extLst>
              <a:ext uri="{FF2B5EF4-FFF2-40B4-BE49-F238E27FC236}">
                <a16:creationId xmlns:a16="http://schemas.microsoft.com/office/drawing/2014/main" id="{F64A8840-F5A6-493C-B8B2-9BF5281303A8}"/>
              </a:ext>
            </a:extLst>
          </p:cNvPr>
          <p:cNvSpPr/>
          <p:nvPr/>
        </p:nvSpPr>
        <p:spPr>
          <a:xfrm>
            <a:off x="16484993" y="680175"/>
            <a:ext cx="1361178" cy="1361178"/>
          </a:xfrm>
          <a:custGeom>
            <a:avLst/>
            <a:gdLst/>
            <a:ahLst/>
            <a:cxnLst/>
            <a:rect l="l" t="t" r="r" b="b"/>
            <a:pathLst>
              <a:path w="680589" h="680589">
                <a:moveTo>
                  <a:pt x="0" y="0"/>
                </a:moveTo>
                <a:lnTo>
                  <a:pt x="680589" y="0"/>
                </a:lnTo>
                <a:lnTo>
                  <a:pt x="680589" y="680589"/>
                </a:lnTo>
                <a:lnTo>
                  <a:pt x="0" y="680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46608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4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6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8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0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9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32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1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2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3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4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5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par>
                  <p:cTn id="36"/>
                </p:par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4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6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8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0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32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1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2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3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4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5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par>
                  <p:cTn id="36"/>
                </p:par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B9E71D4-55E2-4745-9841-2EF3ED370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1063E0A4-D5F0-3047-8FD4-9819674B6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E6CCEE0C-D72F-47F8-8BD0-5033604356CB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9в">
            <a:hlinkClick r:id="" action="ppaction://media"/>
            <a:extLst>
              <a:ext uri="{FF2B5EF4-FFF2-40B4-BE49-F238E27FC236}">
                <a16:creationId xmlns:a16="http://schemas.microsoft.com/office/drawing/2014/main" id="{FC7F1498-5ADE-84D6-4E75-9D5238C4B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307667"/>
            <a:ext cx="812800" cy="812800"/>
          </a:xfrm>
          <a:prstGeom prst="rect">
            <a:avLst/>
          </a:prstGeom>
        </p:spPr>
      </p:pic>
      <p:sp>
        <p:nvSpPr>
          <p:cNvPr id="22" name="1">
            <a:extLst>
              <a:ext uri="{FF2B5EF4-FFF2-40B4-BE49-F238E27FC236}">
                <a16:creationId xmlns:a16="http://schemas.microsoft.com/office/drawing/2014/main" id="{DFCF6E46-BFE0-DA41-B30B-407AAF7CA6DB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65C14A73-C18C-254D-9644-3EBD352EC108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BFA001F2-A2A9-1146-B902-2F7785FF2F85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D11C8BDC-FE03-EC4E-B09A-2AB92269CC6E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BB093DE9-08DA-2A41-AF8B-F3E2FD41B2A8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21B22E78-D057-E24D-ADC4-A99D4E9884D3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011E2EC2-B202-4A48-91FF-3D82E3325756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FD585B3E-B3E9-3C43-8DE1-FA6C7D31B133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3324373F-C2AD-4C47-869B-77D1C43A9311}"/>
              </a:ext>
            </a:extLst>
          </p:cNvPr>
          <p:cNvSpPr txBox="1"/>
          <p:nvPr/>
        </p:nvSpPr>
        <p:spPr>
          <a:xfrm>
            <a:off x="8818029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CED70A90-7A36-D244-BF88-48A14C31B0DA}"/>
              </a:ext>
            </a:extLst>
          </p:cNvPr>
          <p:cNvSpPr txBox="1"/>
          <p:nvPr/>
        </p:nvSpPr>
        <p:spPr>
          <a:xfrm>
            <a:off x="9577588" y="11443075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D1B3609F-2CDB-1942-ACC4-123DDCFBFBFC}"/>
              </a:ext>
            </a:extLst>
          </p:cNvPr>
          <p:cNvSpPr txBox="1"/>
          <p:nvPr/>
        </p:nvSpPr>
        <p:spPr>
          <a:xfrm>
            <a:off x="1716375" y="4104148"/>
            <a:ext cx="20951248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группы «Унесённые ветром»?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F55E30A-2F59-8842-A285-CB7C9A391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F301331-F4AA-AB40-855B-A2D5AF8AE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91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60D97-5648-224E-A16C-484F9FF3E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5" name="ТУЦТУЦКВИЗ ФОН 1Ч.png">
            <a:extLst>
              <a:ext uri="{FF2B5EF4-FFF2-40B4-BE49-F238E27FC236}">
                <a16:creationId xmlns:a16="http://schemas.microsoft.com/office/drawing/2014/main" id="{1DFBA94D-D0E0-B541-B2D8-A8F71F899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81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82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83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84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85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86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487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88" name="9"/>
          <p:cNvSpPr txBox="1"/>
          <p:nvPr/>
        </p:nvSpPr>
        <p:spPr>
          <a:xfrm>
            <a:off x="8818029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9</a:t>
            </a:r>
          </a:p>
        </p:txBody>
      </p:sp>
      <p:sp>
        <p:nvSpPr>
          <p:cNvPr id="489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90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160305" y="8063725"/>
            <a:ext cx="11988643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Унесённые ветром – Какао</a:t>
            </a:r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8948" y="4741934"/>
            <a:ext cx="9158718" cy="686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Группа">
            <a:extLst>
              <a:ext uri="{FF2B5EF4-FFF2-40B4-BE49-F238E27FC236}">
                <a16:creationId xmlns:a16="http://schemas.microsoft.com/office/drawing/2014/main" id="{EA8781D2-50AE-4E12-BFB8-90AD6ABDE5F7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Группа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CB5B039E-A005-5FAC-57D1-BDAFF36DE628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9о">
            <a:hlinkClick r:id="" action="ppaction://media"/>
            <a:extLst>
              <a:ext uri="{FF2B5EF4-FFF2-40B4-BE49-F238E27FC236}">
                <a16:creationId xmlns:a16="http://schemas.microsoft.com/office/drawing/2014/main" id="{64B5822D-347E-3E1B-9AC4-061F7E112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2105" y="-13076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9979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B49E58E-8C32-5C4D-8A32-565CD1C97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1497F630-BB30-214E-865D-0640C2ECB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E66BEF46-DD03-4EDB-B481-C6DA3DD0AB23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10в">
            <a:hlinkClick r:id="" action="ppaction://media"/>
            <a:extLst>
              <a:ext uri="{FF2B5EF4-FFF2-40B4-BE49-F238E27FC236}">
                <a16:creationId xmlns:a16="http://schemas.microsoft.com/office/drawing/2014/main" id="{B9E18F99-ADF3-46B8-DC1E-221FAEDE9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505" y="-1370012"/>
            <a:ext cx="812800" cy="8128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F166ED84-EE2A-A044-BB1E-EC4EABED7790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68553E56-F8DB-DE41-B662-6BC72018DAA3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21C2DF7E-59E5-CE4F-BE75-42AB04E258F7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33FA3DEB-2E94-3E47-B54B-6AF91E48F005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1894EB3B-E2F9-334F-99D0-C8CAEF8475F1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C3009EDB-3FBE-7046-9BB3-CFC7D10D167B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E7E279BB-70B3-8D4F-B34E-BA9DFEABC696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D3B21767-2A1E-9442-9833-0573C34CDC20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AD1D41E6-5834-724C-9A60-F9A6045510C4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ACD0DF5D-F1C8-794B-8E0C-9FD7FF4C5995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CE51B12E-F087-AC42-A8E5-E94EF0985EBA}"/>
              </a:ext>
            </a:extLst>
          </p:cNvPr>
          <p:cNvSpPr txBox="1"/>
          <p:nvPr/>
        </p:nvSpPr>
        <p:spPr>
          <a:xfrm>
            <a:off x="4151337" y="4104148"/>
            <a:ext cx="16081325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Софии Ротару?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A0C96CA-FE17-9D45-BBED-3178157225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CEC9075-EAF3-DE44-910D-B26214A20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660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D702F9A-CB17-AB4A-AEC3-276377C54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6" name="ТУЦТУЦКВИЗ ФОН 1Ч.png">
            <a:extLst>
              <a:ext uri="{FF2B5EF4-FFF2-40B4-BE49-F238E27FC236}">
                <a16:creationId xmlns:a16="http://schemas.microsoft.com/office/drawing/2014/main" id="{B89D8F36-F6D3-364A-89AB-AD0D93475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99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500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501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502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503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504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505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506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507" name="10"/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10</a:t>
            </a:r>
          </a:p>
        </p:txBody>
      </p:sp>
      <p:sp>
        <p:nvSpPr>
          <p:cNvPr id="508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00048" y="7717411"/>
            <a:ext cx="10261600" cy="2995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9400" dirty="0"/>
              <a:t>Елена </a:t>
            </a:r>
            <a:r>
              <a:rPr lang="ru-RU" sz="9400" dirty="0" err="1"/>
              <a:t>Ваенга</a:t>
            </a:r>
            <a:r>
              <a:rPr lang="ru-RU" sz="9400" dirty="0"/>
              <a:t> – Желаю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7" y="4743914"/>
            <a:ext cx="9153430" cy="68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Группа">
            <a:extLst>
              <a:ext uri="{FF2B5EF4-FFF2-40B4-BE49-F238E27FC236}">
                <a16:creationId xmlns:a16="http://schemas.microsoft.com/office/drawing/2014/main" id="{302E4DE1-6D6F-4CCA-9F78-F6B01565D807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Исполнитель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2615ACAA-7DD3-EC88-F779-9CBA5F52D9CC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10о">
            <a:hlinkClick r:id="" action="ppaction://media"/>
            <a:extLst>
              <a:ext uri="{FF2B5EF4-FFF2-40B4-BE49-F238E27FC236}">
                <a16:creationId xmlns:a16="http://schemas.microsoft.com/office/drawing/2014/main" id="{E08F0ABF-6FE1-3035-857E-728AF9BDD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2105" y="-12245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29764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DF2A0F-0C48-F440-BE33-08D7EF3AD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Интерфейс 2 ТУЦ.png">
            <a:extLst>
              <a:ext uri="{FF2B5EF4-FFF2-40B4-BE49-F238E27FC236}">
                <a16:creationId xmlns:a16="http://schemas.microsoft.com/office/drawing/2014/main" id="{6D28F099-D0A3-D74A-B430-D7AC94430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8" y="0"/>
            <a:ext cx="2436046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1 часть"/>
          <p:cNvSpPr txBox="1"/>
          <p:nvPr/>
        </p:nvSpPr>
        <p:spPr>
          <a:xfrm>
            <a:off x="2480559" y="1218678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 часть</a:t>
            </a:r>
          </a:p>
        </p:txBody>
      </p:sp>
      <p:sp>
        <p:nvSpPr>
          <p:cNvPr id="154" name="Исполнитель"/>
          <p:cNvSpPr txBox="1"/>
          <p:nvPr/>
        </p:nvSpPr>
        <p:spPr>
          <a:xfrm>
            <a:off x="2415935" y="3760611"/>
            <a:ext cx="660116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155" name="1 часть"/>
          <p:cNvSpPr txBox="1"/>
          <p:nvPr/>
        </p:nvSpPr>
        <p:spPr>
          <a:xfrm>
            <a:off x="2480559" y="7152548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56" name="Исполнитель"/>
          <p:cNvSpPr txBox="1"/>
          <p:nvPr/>
        </p:nvSpPr>
        <p:spPr>
          <a:xfrm>
            <a:off x="2415935" y="9825521"/>
            <a:ext cx="415177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 err="1"/>
              <a:t>Каверы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458034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64C53DE-6C5C-8448-AD6D-0F107D73D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0" name="ТУЦТУЦКВИЗ ФОН 1Ч.png">
            <a:extLst>
              <a:ext uri="{FF2B5EF4-FFF2-40B4-BE49-F238E27FC236}">
                <a16:creationId xmlns:a16="http://schemas.microsoft.com/office/drawing/2014/main" id="{589324E6-E843-F046-9A56-C260E2657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r>
              <a:rPr b="1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ту</a:t>
            </a:r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р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5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F39AD9D7-FB4A-8762-E62B-6C0FAF2562F4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4" name="1в">
            <a:hlinkClick r:id="" action="ppaction://media"/>
            <a:extLst>
              <a:ext uri="{FF2B5EF4-FFF2-40B4-BE49-F238E27FC236}">
                <a16:creationId xmlns:a16="http://schemas.microsoft.com/office/drawing/2014/main" id="{7B251757-CA5C-C5CC-171A-366A3C0C50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105" y="-1222952"/>
            <a:ext cx="812800" cy="812800"/>
          </a:xfrm>
          <a:prstGeom prst="rect">
            <a:avLst/>
          </a:prstGeom>
        </p:spPr>
      </p:pic>
      <p:sp>
        <p:nvSpPr>
          <p:cNvPr id="21" name="1">
            <a:extLst>
              <a:ext uri="{FF2B5EF4-FFF2-40B4-BE49-F238E27FC236}">
                <a16:creationId xmlns:a16="http://schemas.microsoft.com/office/drawing/2014/main" id="{1C7EB7BD-D6D4-DE4D-A619-BD9CC65F6FD3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1</a:t>
            </a:r>
          </a:p>
        </p:txBody>
      </p:sp>
      <p:sp>
        <p:nvSpPr>
          <p:cNvPr id="22" name="2">
            <a:extLst>
              <a:ext uri="{FF2B5EF4-FFF2-40B4-BE49-F238E27FC236}">
                <a16:creationId xmlns:a16="http://schemas.microsoft.com/office/drawing/2014/main" id="{512DB47B-ACD7-6441-B481-CE98923E2EB0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3" name="3">
            <a:extLst>
              <a:ext uri="{FF2B5EF4-FFF2-40B4-BE49-F238E27FC236}">
                <a16:creationId xmlns:a16="http://schemas.microsoft.com/office/drawing/2014/main" id="{98315383-AB60-0042-A092-00BFE7DF2D9F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4" name="4">
            <a:extLst>
              <a:ext uri="{FF2B5EF4-FFF2-40B4-BE49-F238E27FC236}">
                <a16:creationId xmlns:a16="http://schemas.microsoft.com/office/drawing/2014/main" id="{32E8979A-0124-EA46-8B2D-FEBE6BBFFE03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05E516B0-E655-F444-9057-086655029058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6" name="6">
            <a:extLst>
              <a:ext uri="{FF2B5EF4-FFF2-40B4-BE49-F238E27FC236}">
                <a16:creationId xmlns:a16="http://schemas.microsoft.com/office/drawing/2014/main" id="{8AB06BC0-0CF0-0C4F-A4FA-5D86B97EB4B8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7" name="7">
            <a:extLst>
              <a:ext uri="{FF2B5EF4-FFF2-40B4-BE49-F238E27FC236}">
                <a16:creationId xmlns:a16="http://schemas.microsoft.com/office/drawing/2014/main" id="{04CF1952-1A27-2C44-9FF5-1F1E490F962E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8" name="8">
            <a:extLst>
              <a:ext uri="{FF2B5EF4-FFF2-40B4-BE49-F238E27FC236}">
                <a16:creationId xmlns:a16="http://schemas.microsoft.com/office/drawing/2014/main" id="{3F45F78C-6A6C-114B-A83F-F0BACBC262D9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9" name="9">
            <a:extLst>
              <a:ext uri="{FF2B5EF4-FFF2-40B4-BE49-F238E27FC236}">
                <a16:creationId xmlns:a16="http://schemas.microsoft.com/office/drawing/2014/main" id="{10FC0F2C-ED7B-AD43-80A9-A0FB2A584365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0" name="10">
            <a:extLst>
              <a:ext uri="{FF2B5EF4-FFF2-40B4-BE49-F238E27FC236}">
                <a16:creationId xmlns:a16="http://schemas.microsoft.com/office/drawing/2014/main" id="{E453D2D8-2CFD-8045-A19E-6C0F88D44BF4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1" name="Исполнитель">
            <a:extLst>
              <a:ext uri="{FF2B5EF4-FFF2-40B4-BE49-F238E27FC236}">
                <a16:creationId xmlns:a16="http://schemas.microsoft.com/office/drawing/2014/main" id="{D6DFFB15-3822-EF41-932F-08059EEE2E9B}"/>
              </a:ext>
            </a:extLst>
          </p:cNvPr>
          <p:cNvSpPr txBox="1"/>
          <p:nvPr/>
        </p:nvSpPr>
        <p:spPr>
          <a:xfrm>
            <a:off x="3639987" y="4781256"/>
            <a:ext cx="17104042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Натали?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697B100-4C0F-D543-B6CC-52F17A60A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DBB5805-D5C5-404C-9D7C-0811C2238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79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6D31E616-0D95-8841-80BA-0D8968DC0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58" name="1"/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1</a:t>
            </a:r>
          </a:p>
        </p:txBody>
      </p:sp>
      <p:sp>
        <p:nvSpPr>
          <p:cNvPr id="159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60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161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62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63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64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65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166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167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0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C6D7C8A3-DB60-99BD-0BCF-BA7294A6980B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sp>
        <p:nvSpPr>
          <p:cNvPr id="4" name="Группа">
            <a:extLst>
              <a:ext uri="{FF2B5EF4-FFF2-40B4-BE49-F238E27FC236}">
                <a16:creationId xmlns:a16="http://schemas.microsoft.com/office/drawing/2014/main" id="{2A156D80-8D5E-0965-167D-869DEF26D50B}"/>
              </a:ext>
            </a:extLst>
          </p:cNvPr>
          <p:cNvSpPr txBox="1"/>
          <p:nvPr/>
        </p:nvSpPr>
        <p:spPr>
          <a:xfrm>
            <a:off x="1941821" y="4764868"/>
            <a:ext cx="102501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</a:t>
            </a:r>
            <a:endParaRPr lang="en-US" sz="7200" dirty="0"/>
          </a:p>
        </p:txBody>
      </p:sp>
      <p:sp>
        <p:nvSpPr>
          <p:cNvPr id="5" name="In Bloom">
            <a:extLst>
              <a:ext uri="{FF2B5EF4-FFF2-40B4-BE49-F238E27FC236}">
                <a16:creationId xmlns:a16="http://schemas.microsoft.com/office/drawing/2014/main" id="{0DAF41CC-9D72-EA00-66C9-EE40EE81EE1B}"/>
              </a:ext>
            </a:extLst>
          </p:cNvPr>
          <p:cNvSpPr txBox="1"/>
          <p:nvPr/>
        </p:nvSpPr>
        <p:spPr>
          <a:xfrm>
            <a:off x="1943304" y="8403267"/>
            <a:ext cx="10261600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1000" dirty="0"/>
              <a:t>Натали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CBDD110-9FA5-F243-17FA-0A3852D44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5" y="4743914"/>
            <a:ext cx="9153432" cy="68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1о">
            <a:hlinkClick r:id="" action="ppaction://media"/>
            <a:extLst>
              <a:ext uri="{FF2B5EF4-FFF2-40B4-BE49-F238E27FC236}">
                <a16:creationId xmlns:a16="http://schemas.microsoft.com/office/drawing/2014/main" id="{6BD9D31D-7F91-8D68-3586-9D37FBADC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600" y="-130127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83182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C726BE-02D7-9748-AFC6-AEAF9C79F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67E5B8AD-7DEB-DB43-87AD-E8371C87D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1 часть">
            <a:extLst>
              <a:ext uri="{FF2B5EF4-FFF2-40B4-BE49-F238E27FC236}">
                <a16:creationId xmlns:a16="http://schemas.microsoft.com/office/drawing/2014/main" id="{019A98ED-EC43-9F49-A9A1-D1076974CC68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9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007F2596-DCB0-448E-5A7D-39FE09C47111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4" name="2в">
            <a:hlinkClick r:id="" action="ppaction://media"/>
            <a:extLst>
              <a:ext uri="{FF2B5EF4-FFF2-40B4-BE49-F238E27FC236}">
                <a16:creationId xmlns:a16="http://schemas.microsoft.com/office/drawing/2014/main" id="{81CE0C4F-9B0C-DF85-94EF-C70BD8B6A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505" y="-1141412"/>
            <a:ext cx="812800" cy="812800"/>
          </a:xfrm>
          <a:prstGeom prst="rect">
            <a:avLst/>
          </a:prstGeom>
        </p:spPr>
      </p:pic>
      <p:sp>
        <p:nvSpPr>
          <p:cNvPr id="24" name="1">
            <a:extLst>
              <a:ext uri="{FF2B5EF4-FFF2-40B4-BE49-F238E27FC236}">
                <a16:creationId xmlns:a16="http://schemas.microsoft.com/office/drawing/2014/main" id="{53F4BC1B-2ABC-A846-9B27-4D9613062C63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5" name="2">
            <a:extLst>
              <a:ext uri="{FF2B5EF4-FFF2-40B4-BE49-F238E27FC236}">
                <a16:creationId xmlns:a16="http://schemas.microsoft.com/office/drawing/2014/main" id="{AB724CCC-8664-354E-AD2F-77B7570B430D}"/>
              </a:ext>
            </a:extLst>
          </p:cNvPr>
          <p:cNvSpPr txBox="1"/>
          <p:nvPr/>
        </p:nvSpPr>
        <p:spPr>
          <a:xfrm>
            <a:off x="264109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2</a:t>
            </a:r>
          </a:p>
        </p:txBody>
      </p:sp>
      <p:sp>
        <p:nvSpPr>
          <p:cNvPr id="26" name="3">
            <a:extLst>
              <a:ext uri="{FF2B5EF4-FFF2-40B4-BE49-F238E27FC236}">
                <a16:creationId xmlns:a16="http://schemas.microsoft.com/office/drawing/2014/main" id="{A25077EB-DCD6-8246-B090-695369CA68F2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7" name="4">
            <a:extLst>
              <a:ext uri="{FF2B5EF4-FFF2-40B4-BE49-F238E27FC236}">
                <a16:creationId xmlns:a16="http://schemas.microsoft.com/office/drawing/2014/main" id="{63F7EB44-7727-6A47-866A-26AEAF32D37E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8" name="5">
            <a:extLst>
              <a:ext uri="{FF2B5EF4-FFF2-40B4-BE49-F238E27FC236}">
                <a16:creationId xmlns:a16="http://schemas.microsoft.com/office/drawing/2014/main" id="{30858662-1E4F-114E-967B-0296D58254C5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9" name="6">
            <a:extLst>
              <a:ext uri="{FF2B5EF4-FFF2-40B4-BE49-F238E27FC236}">
                <a16:creationId xmlns:a16="http://schemas.microsoft.com/office/drawing/2014/main" id="{3DA4B93B-7627-234D-9426-8EEB8552E566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0" name="7">
            <a:extLst>
              <a:ext uri="{FF2B5EF4-FFF2-40B4-BE49-F238E27FC236}">
                <a16:creationId xmlns:a16="http://schemas.microsoft.com/office/drawing/2014/main" id="{42E02832-6924-924A-9D48-7AF2BC824AED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1" name="8">
            <a:extLst>
              <a:ext uri="{FF2B5EF4-FFF2-40B4-BE49-F238E27FC236}">
                <a16:creationId xmlns:a16="http://schemas.microsoft.com/office/drawing/2014/main" id="{BB42EBDA-FF26-4542-A526-FAF9381B5A8C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2" name="9">
            <a:extLst>
              <a:ext uri="{FF2B5EF4-FFF2-40B4-BE49-F238E27FC236}">
                <a16:creationId xmlns:a16="http://schemas.microsoft.com/office/drawing/2014/main" id="{0B134D95-5C19-4447-BD42-D7E4E48314D8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3" name="10">
            <a:extLst>
              <a:ext uri="{FF2B5EF4-FFF2-40B4-BE49-F238E27FC236}">
                <a16:creationId xmlns:a16="http://schemas.microsoft.com/office/drawing/2014/main" id="{080403FF-F96A-024C-9309-BBBD53E40CB2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4" name="Исполнитель">
            <a:extLst>
              <a:ext uri="{FF2B5EF4-FFF2-40B4-BE49-F238E27FC236}">
                <a16:creationId xmlns:a16="http://schemas.microsoft.com/office/drawing/2014/main" id="{E1BD529E-C55C-BE40-8A9E-72B84DE1806D}"/>
              </a:ext>
            </a:extLst>
          </p:cNvPr>
          <p:cNvSpPr txBox="1"/>
          <p:nvPr/>
        </p:nvSpPr>
        <p:spPr>
          <a:xfrm>
            <a:off x="4225081" y="4781256"/>
            <a:ext cx="15933849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Дора?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9DE519F-2F9D-D748-8948-3653CE7B02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5B6498E-EA96-A941-9217-A65D81ED29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0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ТУЦТУЦКВИЗ ФОН 1Ч.png">
            <a:extLst>
              <a:ext uri="{FF2B5EF4-FFF2-40B4-BE49-F238E27FC236}">
                <a16:creationId xmlns:a16="http://schemas.microsoft.com/office/drawing/2014/main" id="{5394EAEA-45B5-DB46-A2FA-BEFBFCD62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6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77" name="2"/>
          <p:cNvSpPr txBox="1"/>
          <p:nvPr/>
        </p:nvSpPr>
        <p:spPr>
          <a:xfrm>
            <a:off x="264109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2</a:t>
            </a:r>
          </a:p>
        </p:txBody>
      </p:sp>
      <p:sp>
        <p:nvSpPr>
          <p:cNvPr id="178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179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80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81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82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83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184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185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5" name="In Bloom"/>
          <p:cNvSpPr txBox="1"/>
          <p:nvPr/>
        </p:nvSpPr>
        <p:spPr>
          <a:xfrm>
            <a:off x="1181087" y="8588538"/>
            <a:ext cx="1197560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1000" dirty="0"/>
              <a:t>Дора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35907" y="4770438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B1650A02-E57F-A072-8C64-DD5E6657CED7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sp>
        <p:nvSpPr>
          <p:cNvPr id="4" name="Группа">
            <a:extLst>
              <a:ext uri="{FF2B5EF4-FFF2-40B4-BE49-F238E27FC236}">
                <a16:creationId xmlns:a16="http://schemas.microsoft.com/office/drawing/2014/main" id="{2E8CE031-020B-F75A-285B-DF2EE36373F7}"/>
              </a:ext>
            </a:extLst>
          </p:cNvPr>
          <p:cNvSpPr txBox="1"/>
          <p:nvPr/>
        </p:nvSpPr>
        <p:spPr>
          <a:xfrm>
            <a:off x="1941821" y="4764868"/>
            <a:ext cx="102501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</a:t>
            </a:r>
            <a:endParaRPr lang="en-US" sz="7200" dirty="0"/>
          </a:p>
        </p:txBody>
      </p:sp>
      <p:pic>
        <p:nvPicPr>
          <p:cNvPr id="5" name="2о">
            <a:hlinkClick r:id="" action="ppaction://media"/>
            <a:extLst>
              <a:ext uri="{FF2B5EF4-FFF2-40B4-BE49-F238E27FC236}">
                <a16:creationId xmlns:a16="http://schemas.microsoft.com/office/drawing/2014/main" id="{523D25DC-A6D5-BB53-155C-58878A072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105" y="-11206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97996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5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D1D9A7-1854-1B4C-A7D1-CFED35F18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04DC635B-4CA6-9947-805D-286CB14D1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1 часть">
            <a:extLst>
              <a:ext uri="{FF2B5EF4-FFF2-40B4-BE49-F238E27FC236}">
                <a16:creationId xmlns:a16="http://schemas.microsoft.com/office/drawing/2014/main" id="{ED450CB2-5F7A-6B46-A17F-2905E573E163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9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5950D925-6ED4-5A4E-0358-33D072EC6B83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5" name="3в">
            <a:hlinkClick r:id="" action="ppaction://media"/>
            <a:extLst>
              <a:ext uri="{FF2B5EF4-FFF2-40B4-BE49-F238E27FC236}">
                <a16:creationId xmlns:a16="http://schemas.microsoft.com/office/drawing/2014/main" id="{19A44739-7E0A-B376-E378-8C683AEBA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120631"/>
            <a:ext cx="812800" cy="812800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1CD1A15A-F0E0-E64F-89EA-D4058BEE9C84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DDD0C914-5050-0843-A3CF-9CE2B11921FE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A9DF3292-AAB6-774E-BDAA-51E338935542}"/>
              </a:ext>
            </a:extLst>
          </p:cNvPr>
          <p:cNvSpPr txBox="1"/>
          <p:nvPr/>
        </p:nvSpPr>
        <p:spPr>
          <a:xfrm>
            <a:off x="351988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A3BCFC85-F3FE-9341-AD2D-9A59338EA203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C2B78F20-F1D9-C54B-B943-BFF24E8A698E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B65A9C64-1C47-E24D-9A28-87ADD7B34E88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BEA68EC7-B76A-E743-89A9-8C061920E3A2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EA4D3F06-5547-8243-812C-EFD3B20D7C7D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5AE0CE8D-C7DA-734A-BF0A-B7B33F7F1C9B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E45446EA-EDFC-2E48-ADC5-C88664B86096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89143B49-AE34-DE4B-AD65-0B4195284EDF}"/>
              </a:ext>
            </a:extLst>
          </p:cNvPr>
          <p:cNvSpPr txBox="1"/>
          <p:nvPr/>
        </p:nvSpPr>
        <p:spPr>
          <a:xfrm>
            <a:off x="4166572" y="4781256"/>
            <a:ext cx="16050869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</a:t>
            </a:r>
            <a:r>
              <a:rPr lang="ru-RU" sz="8800" dirty="0" err="1"/>
              <a:t>M</a:t>
            </a:r>
            <a:r>
              <a:rPr lang="en-US" sz="8800" dirty="0" err="1"/>
              <a:t>oby</a:t>
            </a:r>
            <a:r>
              <a:rPr lang="ru-RU" sz="8800" dirty="0"/>
              <a:t>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358313D-4B0E-6B46-B6A8-E57356A7B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DB95A11-2CC2-904F-B70B-789B975DE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97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52F681-A6AE-FC49-8D80-AB42410F2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Интерфейс 2 ТУЦ.png">
            <a:extLst>
              <a:ext uri="{FF2B5EF4-FFF2-40B4-BE49-F238E27FC236}">
                <a16:creationId xmlns:a16="http://schemas.microsoft.com/office/drawing/2014/main" id="{999D83B0-212A-E647-B02B-5296B02E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8" y="0"/>
            <a:ext cx="2436046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1 часть"/>
          <p:cNvSpPr txBox="1"/>
          <p:nvPr/>
        </p:nvSpPr>
        <p:spPr>
          <a:xfrm>
            <a:off x="2480559" y="1218678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 часть</a:t>
            </a:r>
          </a:p>
        </p:txBody>
      </p:sp>
      <p:sp>
        <p:nvSpPr>
          <p:cNvPr id="154" name="Исполнитель"/>
          <p:cNvSpPr txBox="1"/>
          <p:nvPr/>
        </p:nvSpPr>
        <p:spPr>
          <a:xfrm>
            <a:off x="2415935" y="3760611"/>
            <a:ext cx="660116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155" name="2 часть"/>
          <p:cNvSpPr txBox="1"/>
          <p:nvPr/>
        </p:nvSpPr>
        <p:spPr>
          <a:xfrm>
            <a:off x="2480559" y="7152548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56" name="Исполнитель"/>
          <p:cNvSpPr txBox="1"/>
          <p:nvPr/>
        </p:nvSpPr>
        <p:spPr>
          <a:xfrm>
            <a:off x="2415935" y="9825521"/>
            <a:ext cx="415177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 err="1"/>
              <a:t>Каверы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75215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ТУЦТУЦКВИЗ ФОН 1Ч.png">
            <a:extLst>
              <a:ext uri="{FF2B5EF4-FFF2-40B4-BE49-F238E27FC236}">
                <a16:creationId xmlns:a16="http://schemas.microsoft.com/office/drawing/2014/main" id="{6EFC357A-2D02-9644-8ADE-626022886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9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95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96" name="3"/>
          <p:cNvSpPr txBox="1"/>
          <p:nvPr/>
        </p:nvSpPr>
        <p:spPr>
          <a:xfrm>
            <a:off x="351988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3</a:t>
            </a:r>
          </a:p>
        </p:txBody>
      </p:sp>
      <p:sp>
        <p:nvSpPr>
          <p:cNvPr id="19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98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99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00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20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0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0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BEFD9A94-3B8F-313B-3283-52BF598C82B4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9D876057-2B7C-7686-33C0-6546FC5B5497}"/>
              </a:ext>
            </a:extLst>
          </p:cNvPr>
          <p:cNvSpPr txBox="1"/>
          <p:nvPr/>
        </p:nvSpPr>
        <p:spPr>
          <a:xfrm>
            <a:off x="1930400" y="8650884"/>
            <a:ext cx="10261600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1000" dirty="0"/>
              <a:t>Mika</a:t>
            </a:r>
            <a:endParaRPr lang="ru-RU" sz="11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686D21-472D-B002-0ACA-EB8E8929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35907" y="4770438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25587D10-5445-2D0D-21EE-57B757B303FC}"/>
              </a:ext>
            </a:extLst>
          </p:cNvPr>
          <p:cNvSpPr txBox="1"/>
          <p:nvPr/>
        </p:nvSpPr>
        <p:spPr>
          <a:xfrm>
            <a:off x="1941821" y="4764868"/>
            <a:ext cx="102501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</a:t>
            </a:r>
            <a:endParaRPr lang="en-US" sz="7200" dirty="0"/>
          </a:p>
        </p:txBody>
      </p:sp>
      <p:pic>
        <p:nvPicPr>
          <p:cNvPr id="7" name="3о">
            <a:hlinkClick r:id="" action="ppaction://media"/>
            <a:extLst>
              <a:ext uri="{FF2B5EF4-FFF2-40B4-BE49-F238E27FC236}">
                <a16:creationId xmlns:a16="http://schemas.microsoft.com/office/drawing/2014/main" id="{E841759D-7D87-ABE0-F88D-39EC5E573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505" y="-12624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6802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72502C1-28F2-1043-8441-90BC43038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99680035-AE8A-0241-BBF2-891DDFF3E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1 часть">
            <a:extLst>
              <a:ext uri="{FF2B5EF4-FFF2-40B4-BE49-F238E27FC236}">
                <a16:creationId xmlns:a16="http://schemas.microsoft.com/office/drawing/2014/main" id="{C94350E0-149F-AC47-8982-001720CDAA1D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r>
              <a:rPr b="1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тур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0AA5D16C-1479-B9DD-CD16-0C66C507BB96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5" name="4в">
            <a:hlinkClick r:id="" action="ppaction://media"/>
            <a:extLst>
              <a:ext uri="{FF2B5EF4-FFF2-40B4-BE49-F238E27FC236}">
                <a16:creationId xmlns:a16="http://schemas.microsoft.com/office/drawing/2014/main" id="{FD95157C-D948-375C-75B6-4F70EF4EE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105" y="-1058284"/>
            <a:ext cx="812800" cy="812800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E409696E-C874-B94E-ADDE-DF6E15FABAF4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CDD3BC50-4627-0F4C-81A1-E4E7CA573F9F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9289537C-AA04-9E44-B6E9-CD04CBFECA13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7FFF3FBF-E9B2-D24B-B8F2-6DC8A769602A}"/>
              </a:ext>
            </a:extLst>
          </p:cNvPr>
          <p:cNvSpPr txBox="1"/>
          <p:nvPr/>
        </p:nvSpPr>
        <p:spPr>
          <a:xfrm>
            <a:off x="4398677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6F26CE49-111D-074C-8138-F649A0E65208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17DA95A0-6F84-134A-88B2-E5E2F88FF797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63AFCDF1-8312-FA40-A88C-8A65BE3EFB7A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19A40FD7-B355-D54C-88BC-097ABDD1F5B1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049512B0-DD3D-AD43-B171-F3F9A45F2C1F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65D7AA04-B0C1-C34B-9AD2-8DD40E943F64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9CE32FF4-3D4E-B445-BC32-46F340D943C6}"/>
              </a:ext>
            </a:extLst>
          </p:cNvPr>
          <p:cNvSpPr txBox="1"/>
          <p:nvPr/>
        </p:nvSpPr>
        <p:spPr>
          <a:xfrm>
            <a:off x="5973960" y="4104148"/>
            <a:ext cx="12436097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</a:t>
            </a:r>
          </a:p>
          <a:p>
            <a:r>
              <a:rPr lang="ru-RU" sz="8800" dirty="0"/>
              <a:t>Валерий Сюткин?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AD80F6-4EE4-D643-A0C0-4C45AF410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BEC8059-B5ED-094C-AE03-999901FD7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70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7C203DAB-813C-EA4F-829A-307D44038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11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212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13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14" name="4"/>
          <p:cNvSpPr txBox="1"/>
          <p:nvPr/>
        </p:nvSpPr>
        <p:spPr>
          <a:xfrm>
            <a:off x="439867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4</a:t>
            </a:r>
          </a:p>
        </p:txBody>
      </p:sp>
      <p:sp>
        <p:nvSpPr>
          <p:cNvPr id="215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16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17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218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19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20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30C991E6-A2CF-4B0F-575C-728A324B6E4F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1949DF13-6808-0829-6650-D0E1785567FC}"/>
              </a:ext>
            </a:extLst>
          </p:cNvPr>
          <p:cNvSpPr txBox="1"/>
          <p:nvPr/>
        </p:nvSpPr>
        <p:spPr>
          <a:xfrm>
            <a:off x="1181087" y="8763606"/>
            <a:ext cx="11987741" cy="1549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9400" dirty="0"/>
              <a:t>Валерий Сюткин</a:t>
            </a:r>
            <a:endParaRPr sz="9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349C18D-081B-4034-4C8B-A8416B6B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8047" y="4745896"/>
            <a:ext cx="9148148" cy="686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F2FBC5D5-7687-3253-AFB7-84C38B9850BB}"/>
              </a:ext>
            </a:extLst>
          </p:cNvPr>
          <p:cNvSpPr txBox="1"/>
          <p:nvPr/>
        </p:nvSpPr>
        <p:spPr>
          <a:xfrm>
            <a:off x="1941821" y="4764868"/>
            <a:ext cx="102501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</a:t>
            </a:r>
            <a:endParaRPr lang="en-US" sz="7200" dirty="0"/>
          </a:p>
        </p:txBody>
      </p:sp>
      <p:pic>
        <p:nvPicPr>
          <p:cNvPr id="7" name="4о">
            <a:hlinkClick r:id="" action="ppaction://media"/>
            <a:extLst>
              <a:ext uri="{FF2B5EF4-FFF2-40B4-BE49-F238E27FC236}">
                <a16:creationId xmlns:a16="http://schemas.microsoft.com/office/drawing/2014/main" id="{BD2C77FB-1314-DF44-B0A3-80DD0A47A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1190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46470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A4C607A-1527-8A46-97FC-10871E175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3CA83418-3ECC-A44E-AF43-05D8C0FA0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1 часть">
            <a:extLst>
              <a:ext uri="{FF2B5EF4-FFF2-40B4-BE49-F238E27FC236}">
                <a16:creationId xmlns:a16="http://schemas.microsoft.com/office/drawing/2014/main" id="{256A90BC-EEDF-BF4A-B2C1-14D61D197F3D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0AD77D08-EDAE-9122-FD8B-9644CFB682A2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5" name="5в">
            <a:hlinkClick r:id="" action="ppaction://media"/>
            <a:extLst>
              <a:ext uri="{FF2B5EF4-FFF2-40B4-BE49-F238E27FC236}">
                <a16:creationId xmlns:a16="http://schemas.microsoft.com/office/drawing/2014/main" id="{148CD23C-1CE2-AE69-61BE-6256D8D4C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7505" y="-1037503"/>
            <a:ext cx="812800" cy="812800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9AF08B0E-1CC5-4D4E-8237-DF638153A38D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6AB03998-971F-DD42-992E-2AA5598374FD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3FDDB327-95E5-0244-8AA6-42FF5CCB86B6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74F6D7B9-15BE-CD4F-8D23-A2CDF4A6AA66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B259F62D-0C3B-C24A-88BD-FCEA4926C20B}"/>
              </a:ext>
            </a:extLst>
          </p:cNvPr>
          <p:cNvSpPr txBox="1"/>
          <p:nvPr/>
        </p:nvSpPr>
        <p:spPr>
          <a:xfrm>
            <a:off x="5277467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2FD5862C-385B-5240-AB95-861AA44F0799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8484BCF7-6B18-FF41-AC56-57759F73037C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54C29D56-0DFD-3043-8EB1-597938984C16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8F85BF8A-9AF2-E04D-B506-84C60BA836C9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9735FA07-5623-1242-8FB7-FF5AFCD96F9B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F933E0D3-1E3D-5B4A-AED4-FB94F7129A95}"/>
              </a:ext>
            </a:extLst>
          </p:cNvPr>
          <p:cNvSpPr txBox="1"/>
          <p:nvPr/>
        </p:nvSpPr>
        <p:spPr>
          <a:xfrm>
            <a:off x="3405948" y="4781256"/>
            <a:ext cx="17572118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</a:t>
            </a:r>
            <a:r>
              <a:rPr lang="en-US" sz="8800" dirty="0"/>
              <a:t>Eminem</a:t>
            </a:r>
            <a:r>
              <a:rPr lang="ru-RU" sz="8800" dirty="0"/>
              <a:t>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350AC65-2771-5744-981D-7301D49610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5277C4C-4938-0149-9C20-788292C5A6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640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2C01BD4D-688A-3248-9C55-00235549D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29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230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31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32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33" name="5"/>
          <p:cNvSpPr txBox="1"/>
          <p:nvPr/>
        </p:nvSpPr>
        <p:spPr>
          <a:xfrm>
            <a:off x="527746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5</a:t>
            </a:r>
          </a:p>
        </p:txBody>
      </p:sp>
      <p:sp>
        <p:nvSpPr>
          <p:cNvPr id="234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35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236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37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38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93C03EDD-FABA-1969-B378-A5BD77AD25D2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E4756779-4D84-2E01-1354-37630687F7F9}"/>
              </a:ext>
            </a:extLst>
          </p:cNvPr>
          <p:cNvSpPr txBox="1"/>
          <p:nvPr/>
        </p:nvSpPr>
        <p:spPr>
          <a:xfrm>
            <a:off x="1181087" y="8717209"/>
            <a:ext cx="11985100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1000" dirty="0"/>
              <a:t>50 </a:t>
            </a:r>
            <a:r>
              <a:rPr lang="en-US" sz="11000" dirty="0"/>
              <a:t>Cent</a:t>
            </a:r>
            <a:endParaRPr lang="ru-RU" sz="11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02A1279-1870-1BD9-9D48-A277FEF56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5" y="4743914"/>
            <a:ext cx="9153432" cy="68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6038DE10-23A3-23D5-0284-ECC0CAE14FC4}"/>
              </a:ext>
            </a:extLst>
          </p:cNvPr>
          <p:cNvSpPr txBox="1"/>
          <p:nvPr/>
        </p:nvSpPr>
        <p:spPr>
          <a:xfrm>
            <a:off x="1941821" y="4764868"/>
            <a:ext cx="102501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</a:t>
            </a:r>
            <a:endParaRPr lang="en-US" sz="7200" dirty="0"/>
          </a:p>
        </p:txBody>
      </p:sp>
      <p:pic>
        <p:nvPicPr>
          <p:cNvPr id="7" name="5о">
            <a:hlinkClick r:id="" action="ppaction://media"/>
            <a:extLst>
              <a:ext uri="{FF2B5EF4-FFF2-40B4-BE49-F238E27FC236}">
                <a16:creationId xmlns:a16="http://schemas.microsoft.com/office/drawing/2014/main" id="{47FC6C51-4878-3872-943A-3B8AA9AA4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287" y="-11816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26332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05225B-F1CF-2C44-AF89-76ADAE7D2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C04049BE-DC45-6949-9A49-EA1EFCE5B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1 часть">
            <a:extLst>
              <a:ext uri="{FF2B5EF4-FFF2-40B4-BE49-F238E27FC236}">
                <a16:creationId xmlns:a16="http://schemas.microsoft.com/office/drawing/2014/main" id="{C31417A2-23BA-F342-97C3-BE620E8C384F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F33F8C69-B7F4-409F-594E-B8690AF8DB1C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5" name="6в">
            <a:hlinkClick r:id="" action="ppaction://media"/>
            <a:extLst>
              <a:ext uri="{FF2B5EF4-FFF2-40B4-BE49-F238E27FC236}">
                <a16:creationId xmlns:a16="http://schemas.microsoft.com/office/drawing/2014/main" id="{AB09A13B-C4A3-0330-95B9-2FDE8BEA6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264516"/>
            <a:ext cx="812800" cy="812800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462B5525-7F78-894F-B8AA-9655E59771FE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41CEB55E-B962-F741-B7E1-913938A18FAA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3A08A0EF-153F-9142-8588-655CB855BE3F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E6D6F258-BC23-354A-8067-C96B5104D2EB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4C51ECBF-F88A-8943-9D57-A4CC38A2064D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41908E7B-2358-7446-B1CB-F24E21EEFFE2}"/>
              </a:ext>
            </a:extLst>
          </p:cNvPr>
          <p:cNvSpPr txBox="1"/>
          <p:nvPr/>
        </p:nvSpPr>
        <p:spPr>
          <a:xfrm>
            <a:off x="614355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8380F96D-446E-6B4A-9DD6-653270744D24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5306EA47-EC05-254A-8269-61F58744E118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359C31CB-9754-D84D-9538-8B94A394E551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5958617C-097C-DA46-ABE9-E5270D66EBA8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C07300D0-52AA-444D-B49B-6423E93DF2A0}"/>
              </a:ext>
            </a:extLst>
          </p:cNvPr>
          <p:cNvSpPr txBox="1"/>
          <p:nvPr/>
        </p:nvSpPr>
        <p:spPr>
          <a:xfrm>
            <a:off x="1685126" y="4781256"/>
            <a:ext cx="21013766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Тося Чайкина?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97B2E86-F950-BA4E-A37A-5C9711F9F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4B353B9-614E-C54D-A210-DECA72C760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95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7C854250-FA47-E04D-8F26-6202C9D63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47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248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49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50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51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52" name="6"/>
          <p:cNvSpPr txBox="1"/>
          <p:nvPr/>
        </p:nvSpPr>
        <p:spPr>
          <a:xfrm>
            <a:off x="614355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6</a:t>
            </a:r>
          </a:p>
        </p:txBody>
      </p:sp>
      <p:sp>
        <p:nvSpPr>
          <p:cNvPr id="253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54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55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9</a:t>
            </a:r>
          </a:p>
        </p:txBody>
      </p:sp>
      <p:sp>
        <p:nvSpPr>
          <p:cNvPr id="256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6" name="In Bloom"/>
          <p:cNvSpPr txBox="1"/>
          <p:nvPr/>
        </p:nvSpPr>
        <p:spPr>
          <a:xfrm>
            <a:off x="1181087" y="8754897"/>
            <a:ext cx="11985099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0000" dirty="0"/>
              <a:t>Люся </a:t>
            </a:r>
            <a:r>
              <a:rPr lang="ru-RU" sz="10000" dirty="0" err="1"/>
              <a:t>Чеботина</a:t>
            </a:r>
            <a:endParaRPr lang="en-US" sz="100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5" y="4743914"/>
            <a:ext cx="9153432" cy="68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A5EE766E-9B9F-2CC4-A3F1-9C611F1ABAC5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sp>
        <p:nvSpPr>
          <p:cNvPr id="4" name="Группа">
            <a:extLst>
              <a:ext uri="{FF2B5EF4-FFF2-40B4-BE49-F238E27FC236}">
                <a16:creationId xmlns:a16="http://schemas.microsoft.com/office/drawing/2014/main" id="{B21DC4BC-3D7F-885D-CFFE-3FCA1322148E}"/>
              </a:ext>
            </a:extLst>
          </p:cNvPr>
          <p:cNvSpPr txBox="1"/>
          <p:nvPr/>
        </p:nvSpPr>
        <p:spPr>
          <a:xfrm>
            <a:off x="1941821" y="4764868"/>
            <a:ext cx="102501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</a:t>
            </a:r>
            <a:endParaRPr lang="en-US" sz="7200" dirty="0"/>
          </a:p>
        </p:txBody>
      </p:sp>
      <p:pic>
        <p:nvPicPr>
          <p:cNvPr id="5" name="6о">
            <a:hlinkClick r:id="" action="ppaction://media"/>
            <a:extLst>
              <a:ext uri="{FF2B5EF4-FFF2-40B4-BE49-F238E27FC236}">
                <a16:creationId xmlns:a16="http://schemas.microsoft.com/office/drawing/2014/main" id="{57F00223-B9F3-EB91-085E-1B5343890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2245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79160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6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2D7CD5D-9E05-824B-9A96-94BE9369C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561A221B-746D-C14B-8EA5-0107A2F60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1 часть">
            <a:extLst>
              <a:ext uri="{FF2B5EF4-FFF2-40B4-BE49-F238E27FC236}">
                <a16:creationId xmlns:a16="http://schemas.microsoft.com/office/drawing/2014/main" id="{E363F818-6921-E549-AAEE-B10481F0FA51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41598544-73EA-7230-F755-45E9C3220A90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5" name="7в">
            <a:hlinkClick r:id="" action="ppaction://media"/>
            <a:extLst>
              <a:ext uri="{FF2B5EF4-FFF2-40B4-BE49-F238E27FC236}">
                <a16:creationId xmlns:a16="http://schemas.microsoft.com/office/drawing/2014/main" id="{60D51BF7-0C48-28D4-0D02-2BB4ED8FF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307667"/>
            <a:ext cx="812800" cy="812800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6D5448AD-6C69-3342-965E-32DCD24A84A2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B59A929A-DAB2-1149-9155-115760ED171E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58B7143C-C31A-3448-A00A-EB948B6DBCF5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FBE0A9A5-BEC8-2040-81DA-57387351C570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F5F8E28F-826E-BC45-A0AC-80FBB50E0A06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BA3954B7-9241-D243-B797-D49EB3790307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BFBC18B9-A82A-B84A-9BF8-41DCDDED64BD}"/>
              </a:ext>
            </a:extLst>
          </p:cNvPr>
          <p:cNvSpPr txBox="1"/>
          <p:nvPr/>
        </p:nvSpPr>
        <p:spPr>
          <a:xfrm>
            <a:off x="703504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CF4AD915-0B4F-5B4A-94B0-D47595111A98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54F7929E-BDBA-4949-BC56-A67A3C839C48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2C3A153E-8DCC-3846-A0B8-BCEF2405F7A5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102ACDC5-ED26-5541-BF81-5026F4EC0F3D}"/>
              </a:ext>
            </a:extLst>
          </p:cNvPr>
          <p:cNvSpPr txBox="1"/>
          <p:nvPr/>
        </p:nvSpPr>
        <p:spPr>
          <a:xfrm>
            <a:off x="2662155" y="4781256"/>
            <a:ext cx="19059705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</a:t>
            </a:r>
            <a:r>
              <a:rPr lang="en-US" sz="8800" dirty="0"/>
              <a:t>Sam Smith</a:t>
            </a:r>
            <a:r>
              <a:rPr lang="ru-RU" sz="8800" dirty="0"/>
              <a:t>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7D3306-0E66-DB40-99A1-9686A7DC1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33F82E5-7090-D94F-AD5D-7C9E105EB7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55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BB7D2A8A-FBA7-934E-9137-9F4ADE15F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65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266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67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8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69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70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71" name="7"/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7</a:t>
            </a:r>
          </a:p>
        </p:txBody>
      </p:sp>
      <p:sp>
        <p:nvSpPr>
          <p:cNvPr id="272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73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74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B3FAD878-D615-94B1-575E-7996DFA7BBD4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79E26640-88D4-6677-E8E7-4AE8ADB7C2CE}"/>
              </a:ext>
            </a:extLst>
          </p:cNvPr>
          <p:cNvSpPr txBox="1"/>
          <p:nvPr/>
        </p:nvSpPr>
        <p:spPr>
          <a:xfrm>
            <a:off x="1181087" y="8656078"/>
            <a:ext cx="11982456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1000" dirty="0"/>
              <a:t>Sam Smith</a:t>
            </a:r>
            <a:endParaRPr lang="ru-RU" sz="11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84FC30-1F3D-9CA1-C712-B8B688AA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2761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8E6E3C25-CA8C-FAF0-00BD-902F72A8757F}"/>
              </a:ext>
            </a:extLst>
          </p:cNvPr>
          <p:cNvSpPr txBox="1"/>
          <p:nvPr/>
        </p:nvSpPr>
        <p:spPr>
          <a:xfrm>
            <a:off x="1941821" y="4764868"/>
            <a:ext cx="102501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</a:t>
            </a:r>
            <a:endParaRPr lang="en-US" sz="7200" dirty="0"/>
          </a:p>
        </p:txBody>
      </p:sp>
      <p:pic>
        <p:nvPicPr>
          <p:cNvPr id="7" name="7о">
            <a:hlinkClick r:id="" action="ppaction://media"/>
            <a:extLst>
              <a:ext uri="{FF2B5EF4-FFF2-40B4-BE49-F238E27FC236}">
                <a16:creationId xmlns:a16="http://schemas.microsoft.com/office/drawing/2014/main" id="{6CEA5DF4-82EF-9AF2-94EB-173F50440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505" y="-11595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09460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01857DE-4AC5-D045-912C-1E2F8D638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5A602754-5F14-CB4F-B4C6-A8F394CFC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1 часть">
            <a:extLst>
              <a:ext uri="{FF2B5EF4-FFF2-40B4-BE49-F238E27FC236}">
                <a16:creationId xmlns:a16="http://schemas.microsoft.com/office/drawing/2014/main" id="{25EF96FB-AA3D-1F46-9A49-17874C3FC94B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396EF4D5-390C-1B20-F2BE-5601FBE469E3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5" name="8в">
            <a:hlinkClick r:id="" action="ppaction://media"/>
            <a:extLst>
              <a:ext uri="{FF2B5EF4-FFF2-40B4-BE49-F238E27FC236}">
                <a16:creationId xmlns:a16="http://schemas.microsoft.com/office/drawing/2014/main" id="{E846434D-CA99-F816-BD37-E653C9301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505" y="-1493116"/>
            <a:ext cx="812800" cy="812800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FA123006-8226-F94F-BD78-4D96C88D6D71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54B9B4FA-B7AC-7A4C-AAD8-840BA5A4308A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EB6E749E-FDB1-C443-9511-49C256C3EDF1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38A405F6-52BB-7742-9A6C-8458B668638E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38E574EA-FBBC-D241-891F-8F91506026A7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6DE26F0F-2E75-B54A-B500-9E5CD5904F9F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32BC65BB-54DA-1D49-8AA3-11F28CF94ACB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A6242C8B-6446-5B4F-9E5B-3A0A2B45E38F}"/>
              </a:ext>
            </a:extLst>
          </p:cNvPr>
          <p:cNvSpPr txBox="1"/>
          <p:nvPr/>
        </p:nvSpPr>
        <p:spPr>
          <a:xfrm>
            <a:off x="792653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868C9D04-8568-7242-903A-85B8FEACC9C2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7CC1A9BF-1D69-BB4D-A3D8-EC8296D41C64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93E4547B-E232-C443-95CA-DEE1749E400F}"/>
              </a:ext>
            </a:extLst>
          </p:cNvPr>
          <p:cNvSpPr txBox="1"/>
          <p:nvPr/>
        </p:nvSpPr>
        <p:spPr>
          <a:xfrm>
            <a:off x="2331134" y="4781256"/>
            <a:ext cx="19721746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</a:t>
            </a:r>
            <a:r>
              <a:rPr lang="en-US" sz="8800" dirty="0"/>
              <a:t>The Beatles</a:t>
            </a:r>
            <a:r>
              <a:rPr lang="ru-RU" sz="8800" dirty="0"/>
              <a:t>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D269CE8-D896-F543-BE86-8D89ED4C4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1812144-6BD4-2144-9E61-3434ACE7C0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31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706DABF-3A22-8D46-80A7-204A843F2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0" name="ТУЦТУЦКВИЗ ФОН 1Ч.png">
            <a:extLst>
              <a:ext uri="{FF2B5EF4-FFF2-40B4-BE49-F238E27FC236}">
                <a16:creationId xmlns:a16="http://schemas.microsoft.com/office/drawing/2014/main" id="{47FF1300-8639-0E49-AB69-DC06B5865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334" name="Зарубежные исполнители"/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335" name="2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337" name="1"/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</a:t>
            </a:r>
          </a:p>
        </p:txBody>
      </p:sp>
      <p:sp>
        <p:nvSpPr>
          <p:cNvPr id="338" name="2"/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39" name="3"/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40" name="4"/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41" name="5"/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42" name="6"/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43" name="7"/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44" name="8"/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45" name="9"/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46" name="10"/>
          <p:cNvSpPr txBox="1"/>
          <p:nvPr/>
        </p:nvSpPr>
        <p:spPr>
          <a:xfrm>
            <a:off x="9577588" y="11443075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47" name="Исполнитель"/>
          <p:cNvSpPr txBox="1"/>
          <p:nvPr/>
        </p:nvSpPr>
        <p:spPr>
          <a:xfrm>
            <a:off x="4151336" y="4104148"/>
            <a:ext cx="16081325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группы «</a:t>
            </a:r>
            <a:r>
              <a:rPr lang="ru-RU" sz="8800" dirty="0" err="1"/>
              <a:t>Непара</a:t>
            </a:r>
            <a:r>
              <a:rPr lang="ru-RU" sz="8800" dirty="0"/>
              <a:t>»?</a:t>
            </a:r>
          </a:p>
        </p:txBody>
      </p:sp>
      <p:pic>
        <p:nvPicPr>
          <p:cNvPr id="4" name="1в">
            <a:hlinkClick r:id="" action="ppaction://media"/>
            <a:extLst>
              <a:ext uri="{FF2B5EF4-FFF2-40B4-BE49-F238E27FC236}">
                <a16:creationId xmlns:a16="http://schemas.microsoft.com/office/drawing/2014/main" id="{3B7899FA-8B44-F166-FE57-696B3B44E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058285"/>
            <a:ext cx="812800" cy="812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CA273-64C5-A04A-838E-A27CAA7EC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A1794E-3A0A-7C41-BA26-0247804CED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0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5D7CF133-0106-E24E-AA90-0598DA89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83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284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85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86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87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8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89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290" name="8"/>
          <p:cNvSpPr txBox="1"/>
          <p:nvPr/>
        </p:nvSpPr>
        <p:spPr>
          <a:xfrm>
            <a:off x="792653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8</a:t>
            </a:r>
          </a:p>
        </p:txBody>
      </p:sp>
      <p:sp>
        <p:nvSpPr>
          <p:cNvPr id="291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92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51AB2C24-4664-CBDE-ED18-7979303C09A9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A74D035A-5377-E4FB-3815-DD98AAC79ED6}"/>
              </a:ext>
            </a:extLst>
          </p:cNvPr>
          <p:cNvSpPr txBox="1"/>
          <p:nvPr/>
        </p:nvSpPr>
        <p:spPr>
          <a:xfrm>
            <a:off x="1181087" y="8553260"/>
            <a:ext cx="11985099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" sz="11000" dirty="0"/>
              <a:t>Queen</a:t>
            </a:r>
            <a:endParaRPr lang="en-US" sz="11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320C83-8D06-3955-CE43-1D103178A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5" y="4743914"/>
            <a:ext cx="9153432" cy="68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20EFB67D-9785-E357-3113-87D5464AA004}"/>
              </a:ext>
            </a:extLst>
          </p:cNvPr>
          <p:cNvSpPr txBox="1"/>
          <p:nvPr/>
        </p:nvSpPr>
        <p:spPr>
          <a:xfrm>
            <a:off x="1941821" y="4210871"/>
            <a:ext cx="10250179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 группа</a:t>
            </a:r>
            <a:endParaRPr lang="en-US" sz="7200" dirty="0"/>
          </a:p>
        </p:txBody>
      </p:sp>
      <p:pic>
        <p:nvPicPr>
          <p:cNvPr id="7" name="8о">
            <a:hlinkClick r:id="" action="ppaction://media"/>
            <a:extLst>
              <a:ext uri="{FF2B5EF4-FFF2-40B4-BE49-F238E27FC236}">
                <a16:creationId xmlns:a16="http://schemas.microsoft.com/office/drawing/2014/main" id="{BD9B79BB-5D50-E9EF-5D90-382BBD782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105" y="-12400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0938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A53A296-3BFB-664C-94C8-175F94DD8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EB4543C1-CD78-5D46-A2A0-FD7BFFFC6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1 часть">
            <a:extLst>
              <a:ext uri="{FF2B5EF4-FFF2-40B4-BE49-F238E27FC236}">
                <a16:creationId xmlns:a16="http://schemas.microsoft.com/office/drawing/2014/main" id="{2786A2F0-2905-BD45-BCF6-EB9A88CB7940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9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8BEA4A55-4EF7-D762-CF4B-3406F107CEA6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5" name="9в">
            <a:hlinkClick r:id="" action="ppaction://media"/>
            <a:extLst>
              <a:ext uri="{FF2B5EF4-FFF2-40B4-BE49-F238E27FC236}">
                <a16:creationId xmlns:a16="http://schemas.microsoft.com/office/drawing/2014/main" id="{16120B72-A1C7-C9D4-63CA-438AF734E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182976"/>
            <a:ext cx="812800" cy="8128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1C18A73D-5D8F-4742-B9DD-7796D2B0BF33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1" name="2">
            <a:extLst>
              <a:ext uri="{FF2B5EF4-FFF2-40B4-BE49-F238E27FC236}">
                <a16:creationId xmlns:a16="http://schemas.microsoft.com/office/drawing/2014/main" id="{5A33470A-6D93-C449-9BB4-AA9F5ADD4963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2" name="3">
            <a:extLst>
              <a:ext uri="{FF2B5EF4-FFF2-40B4-BE49-F238E27FC236}">
                <a16:creationId xmlns:a16="http://schemas.microsoft.com/office/drawing/2014/main" id="{7E71C161-87D9-5045-A557-9486B49A7DCA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4A9DC1FA-D034-C44D-A792-2655B20B43BF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CC190F50-D8C4-F34A-A11B-7251BFD97621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80C8D657-53FA-DB4C-86A6-1BE869F503CB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30553306-3580-5D43-B050-D78CA92F637C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820FC4C8-783E-A54A-B134-104721B1328B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76469B86-E2FA-FE4B-8E1A-49AC6DAD852D}"/>
              </a:ext>
            </a:extLst>
          </p:cNvPr>
          <p:cNvSpPr txBox="1"/>
          <p:nvPr/>
        </p:nvSpPr>
        <p:spPr>
          <a:xfrm>
            <a:off x="8818029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025403C8-2B1C-FB49-9CE0-38ECE3781F28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DD600072-5340-304A-BC02-358FBD2FCACF}"/>
              </a:ext>
            </a:extLst>
          </p:cNvPr>
          <p:cNvSpPr txBox="1"/>
          <p:nvPr/>
        </p:nvSpPr>
        <p:spPr>
          <a:xfrm>
            <a:off x="1409411" y="4781256"/>
            <a:ext cx="21565199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Алла Пугачёва?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0BFF146-1B92-5145-B7ED-747017595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929E76E-1454-2D45-AF55-31D8CD3D01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369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ТУЦТУЦКВИЗ ФОН 1Ч.png">
            <a:extLst>
              <a:ext uri="{FF2B5EF4-FFF2-40B4-BE49-F238E27FC236}">
                <a16:creationId xmlns:a16="http://schemas.microsoft.com/office/drawing/2014/main" id="{66DAB147-E151-9B48-93F5-94F6ABB1A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301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02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03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04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05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06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07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08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09" name="9"/>
          <p:cNvSpPr txBox="1"/>
          <p:nvPr/>
        </p:nvSpPr>
        <p:spPr>
          <a:xfrm>
            <a:off x="8818029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9</a:t>
            </a:r>
          </a:p>
        </p:txBody>
      </p:sp>
      <p:sp>
        <p:nvSpPr>
          <p:cNvPr id="310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5" name="In Bloom"/>
          <p:cNvSpPr txBox="1"/>
          <p:nvPr/>
        </p:nvSpPr>
        <p:spPr>
          <a:xfrm>
            <a:off x="1181087" y="8838190"/>
            <a:ext cx="11985099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0000" dirty="0"/>
              <a:t>Алла Пугачёва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5" y="4743914"/>
            <a:ext cx="9153432" cy="686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B84D4327-6598-4B1F-03B0-98244F0A82E4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sp>
        <p:nvSpPr>
          <p:cNvPr id="4" name="Группа">
            <a:extLst>
              <a:ext uri="{FF2B5EF4-FFF2-40B4-BE49-F238E27FC236}">
                <a16:creationId xmlns:a16="http://schemas.microsoft.com/office/drawing/2014/main" id="{421CBC8B-234D-18C0-C97D-45C21571CCFE}"/>
              </a:ext>
            </a:extLst>
          </p:cNvPr>
          <p:cNvSpPr txBox="1"/>
          <p:nvPr/>
        </p:nvSpPr>
        <p:spPr>
          <a:xfrm>
            <a:off x="1941821" y="4764868"/>
            <a:ext cx="102501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</a:t>
            </a:r>
            <a:endParaRPr lang="en-US" sz="7200" dirty="0"/>
          </a:p>
        </p:txBody>
      </p:sp>
      <p:pic>
        <p:nvPicPr>
          <p:cNvPr id="5" name="9о">
            <a:hlinkClick r:id="" action="ppaction://media"/>
            <a:extLst>
              <a:ext uri="{FF2B5EF4-FFF2-40B4-BE49-F238E27FC236}">
                <a16:creationId xmlns:a16="http://schemas.microsoft.com/office/drawing/2014/main" id="{339213AB-B808-5942-D2F2-807069D3A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2105" y="-10982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4401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5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E916E4-03D6-E146-961F-F07B9A541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EE57C6F9-5175-8548-9844-5E6E76A1D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1 часть">
            <a:extLst>
              <a:ext uri="{FF2B5EF4-FFF2-40B4-BE49-F238E27FC236}">
                <a16:creationId xmlns:a16="http://schemas.microsoft.com/office/drawing/2014/main" id="{CDA9AB26-2F14-3746-BB88-12F8566728AB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C795AF38-B204-4EB3-021A-FB1C828111BC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5" name="10в">
            <a:hlinkClick r:id="" action="ppaction://media"/>
            <a:extLst>
              <a:ext uri="{FF2B5EF4-FFF2-40B4-BE49-F238E27FC236}">
                <a16:creationId xmlns:a16="http://schemas.microsoft.com/office/drawing/2014/main" id="{BB07994D-A3F2-F605-62AA-993C24551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245321"/>
            <a:ext cx="812800" cy="812800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EC1EFB6F-F855-0543-9019-E6FF1FBB7743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CC9AE868-3F6B-CB4D-9BB8-5E23D947F997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724DB327-37E8-0C41-B651-503DC45D627B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790368A9-5FDE-974B-B579-1A0874F86572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4128FADD-B5DD-C24D-8F94-3856B6295561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6CE6A621-D2D1-A341-9B20-E61F7F05F3E8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48DEFA1D-D4A5-AF45-BC4D-6F9CDCFDA166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EB031B1C-5A16-D049-B711-142C4416DFB5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5AE54AE8-35B1-CE44-8031-CD686552FC1A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D3E9E919-3C32-3741-9087-51A0C34B8238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388FAF51-B03D-E24C-B75C-548C42B49B4F}"/>
              </a:ext>
            </a:extLst>
          </p:cNvPr>
          <p:cNvSpPr txBox="1"/>
          <p:nvPr/>
        </p:nvSpPr>
        <p:spPr>
          <a:xfrm>
            <a:off x="3674450" y="4781256"/>
            <a:ext cx="17035113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Оригинал исполняет Лолита?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9A2FF9D-C5F4-C84B-9AA2-096C47F80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6B745C1-33D8-F543-95F8-02A75ADDE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27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978BD297-6BE6-8644-AECF-5F6B12C21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1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319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20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21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22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23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24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25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26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27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8" name="10"/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10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Русскоязычные исполнители">
            <a:extLst>
              <a:ext uri="{FF2B5EF4-FFF2-40B4-BE49-F238E27FC236}">
                <a16:creationId xmlns:a16="http://schemas.microsoft.com/office/drawing/2014/main" id="{FC5289AF-DCFD-3DE3-220B-25754FC64D07}"/>
              </a:ext>
            </a:extLst>
          </p:cNvPr>
          <p:cNvSpPr txBox="1"/>
          <p:nvPr/>
        </p:nvSpPr>
        <p:spPr>
          <a:xfrm>
            <a:off x="1134905" y="2428199"/>
            <a:ext cx="227305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Каверы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D6AFBD-2AB9-8D04-16BB-77C63B6D5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8047" y="4745896"/>
            <a:ext cx="9148148" cy="686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 Bloom">
            <a:extLst>
              <a:ext uri="{FF2B5EF4-FFF2-40B4-BE49-F238E27FC236}">
                <a16:creationId xmlns:a16="http://schemas.microsoft.com/office/drawing/2014/main" id="{76123518-F7F6-096E-3DDE-4E32042FFC87}"/>
              </a:ext>
            </a:extLst>
          </p:cNvPr>
          <p:cNvSpPr txBox="1"/>
          <p:nvPr/>
        </p:nvSpPr>
        <p:spPr>
          <a:xfrm>
            <a:off x="1181088" y="8755037"/>
            <a:ext cx="11987742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1000" dirty="0"/>
              <a:t>Лолита</a:t>
            </a:r>
          </a:p>
        </p:txBody>
      </p:sp>
      <p:sp>
        <p:nvSpPr>
          <p:cNvPr id="6" name="Группа">
            <a:extLst>
              <a:ext uri="{FF2B5EF4-FFF2-40B4-BE49-F238E27FC236}">
                <a16:creationId xmlns:a16="http://schemas.microsoft.com/office/drawing/2014/main" id="{43F7A76A-8EE2-B621-EFDE-04EEC8F5161A}"/>
              </a:ext>
            </a:extLst>
          </p:cNvPr>
          <p:cNvSpPr txBox="1"/>
          <p:nvPr/>
        </p:nvSpPr>
        <p:spPr>
          <a:xfrm>
            <a:off x="1941821" y="4764868"/>
            <a:ext cx="102501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Оригинал исполняет</a:t>
            </a:r>
            <a:endParaRPr lang="en-US" sz="7200" dirty="0"/>
          </a:p>
        </p:txBody>
      </p:sp>
      <p:pic>
        <p:nvPicPr>
          <p:cNvPr id="7" name="10о">
            <a:hlinkClick r:id="" action="ppaction://media"/>
            <a:extLst>
              <a:ext uri="{FF2B5EF4-FFF2-40B4-BE49-F238E27FC236}">
                <a16:creationId xmlns:a16="http://schemas.microsoft.com/office/drawing/2014/main" id="{1E945B48-1B40-91AC-7A1B-0E1B42707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105" y="-138769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13152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634014-0511-4DA1-96B3-05A87244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31369"/>
            <a:ext cx="24576505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295222B-FAE7-4E70-A8C3-9DE9E800FE7D}"/>
              </a:ext>
            </a:extLst>
          </p:cNvPr>
          <p:cNvGrpSpPr/>
          <p:nvPr/>
        </p:nvGrpSpPr>
        <p:grpSpPr>
          <a:xfrm>
            <a:off x="8468150" y="6766977"/>
            <a:ext cx="7447700" cy="3590442"/>
            <a:chOff x="6960699" y="5275137"/>
            <a:chExt cx="4366601" cy="2105082"/>
          </a:xfrm>
        </p:grpSpPr>
        <p:sp>
          <p:nvSpPr>
            <p:cNvPr id="15" name="3">
              <a:extLst>
                <a:ext uri="{FF2B5EF4-FFF2-40B4-BE49-F238E27FC236}">
                  <a16:creationId xmlns:a16="http://schemas.microsoft.com/office/drawing/2014/main" id="{823B2A28-8CB9-49B8-97C3-75A80D3FE9ED}"/>
                </a:ext>
              </a:extLst>
            </p:cNvPr>
            <p:cNvSpPr/>
            <p:nvPr/>
          </p:nvSpPr>
          <p:spPr>
            <a:xfrm>
              <a:off x="10040778" y="5677022"/>
              <a:ext cx="1286522" cy="1500318"/>
            </a:xfrm>
            <a:custGeom>
              <a:avLst/>
              <a:gdLst/>
              <a:ahLst/>
              <a:cxnLst/>
              <a:rect l="l" t="t" r="r" b="b"/>
              <a:pathLst>
                <a:path w="1715363" h="2000424">
                  <a:moveTo>
                    <a:pt x="0" y="0"/>
                  </a:moveTo>
                  <a:lnTo>
                    <a:pt x="1715363" y="0"/>
                  </a:lnTo>
                  <a:lnTo>
                    <a:pt x="1715363" y="2000424"/>
                  </a:lnTo>
                  <a:lnTo>
                    <a:pt x="0" y="2000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6" name="4">
              <a:extLst>
                <a:ext uri="{FF2B5EF4-FFF2-40B4-BE49-F238E27FC236}">
                  <a16:creationId xmlns:a16="http://schemas.microsoft.com/office/drawing/2014/main" id="{B250E5B7-6D5C-4B78-BA24-CF39EDB03D6E}"/>
                </a:ext>
              </a:extLst>
            </p:cNvPr>
            <p:cNvSpPr/>
            <p:nvPr/>
          </p:nvSpPr>
          <p:spPr>
            <a:xfrm>
              <a:off x="6960699" y="5677022"/>
              <a:ext cx="1377166" cy="1500318"/>
            </a:xfrm>
            <a:custGeom>
              <a:avLst/>
              <a:gdLst/>
              <a:ahLst/>
              <a:cxnLst/>
              <a:rect l="l" t="t" r="r" b="b"/>
              <a:pathLst>
                <a:path w="1836222" h="2000424">
                  <a:moveTo>
                    <a:pt x="0" y="0"/>
                  </a:moveTo>
                  <a:lnTo>
                    <a:pt x="1836222" y="0"/>
                  </a:lnTo>
                  <a:lnTo>
                    <a:pt x="1836222" y="2000424"/>
                  </a:lnTo>
                  <a:lnTo>
                    <a:pt x="0" y="2000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7" name="2">
              <a:extLst>
                <a:ext uri="{FF2B5EF4-FFF2-40B4-BE49-F238E27FC236}">
                  <a16:creationId xmlns:a16="http://schemas.microsoft.com/office/drawing/2014/main" id="{31D20F88-B806-418C-8CD5-385FB230E517}"/>
                </a:ext>
              </a:extLst>
            </p:cNvPr>
            <p:cNvSpPr/>
            <p:nvPr/>
          </p:nvSpPr>
          <p:spPr>
            <a:xfrm>
              <a:off x="8112391" y="5275137"/>
              <a:ext cx="2105082" cy="2105082"/>
            </a:xfrm>
            <a:custGeom>
              <a:avLst/>
              <a:gdLst/>
              <a:ahLst/>
              <a:cxnLst/>
              <a:rect l="l" t="t" r="r" b="b"/>
              <a:pathLst>
                <a:path w="2806776" h="2806776">
                  <a:moveTo>
                    <a:pt x="0" y="0"/>
                  </a:moveTo>
                  <a:lnTo>
                    <a:pt x="2806776" y="0"/>
                  </a:lnTo>
                  <a:lnTo>
                    <a:pt x="2806776" y="2806776"/>
                  </a:lnTo>
                  <a:lnTo>
                    <a:pt x="0" y="280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ru-RU" sz="4800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5167E7D-55F4-4F02-AD0F-063CA9AAE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076" y="2926496"/>
            <a:ext cx="4235252" cy="4235252"/>
          </a:xfrm>
          <a:prstGeom prst="rect">
            <a:avLst/>
          </a:prstGeom>
        </p:spPr>
      </p:pic>
      <p:sp>
        <p:nvSpPr>
          <p:cNvPr id="26" name="Freeform 7">
            <a:extLst>
              <a:ext uri="{FF2B5EF4-FFF2-40B4-BE49-F238E27FC236}">
                <a16:creationId xmlns:a16="http://schemas.microsoft.com/office/drawing/2014/main" id="{BFD95455-62C9-45CB-8D32-6BABD4422EB5}"/>
              </a:ext>
            </a:extLst>
          </p:cNvPr>
          <p:cNvSpPr/>
          <p:nvPr/>
        </p:nvSpPr>
        <p:spPr>
          <a:xfrm rot="17119810">
            <a:off x="19451069" y="10119084"/>
            <a:ext cx="12543378" cy="13163144"/>
          </a:xfrm>
          <a:custGeom>
            <a:avLst/>
            <a:gdLst/>
            <a:ahLst/>
            <a:cxnLst/>
            <a:rect l="l" t="t" r="r" b="b"/>
            <a:pathLst>
              <a:path w="6234788" h="6542847">
                <a:moveTo>
                  <a:pt x="0" y="0"/>
                </a:moveTo>
                <a:lnTo>
                  <a:pt x="6234788" y="0"/>
                </a:lnTo>
                <a:lnTo>
                  <a:pt x="6234788" y="6542848"/>
                </a:lnTo>
                <a:lnTo>
                  <a:pt x="0" y="6542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68B84269-84EF-4DD8-A906-27E279169FE9}"/>
              </a:ext>
            </a:extLst>
          </p:cNvPr>
          <p:cNvSpPr/>
          <p:nvPr/>
        </p:nvSpPr>
        <p:spPr>
          <a:xfrm rot="5236906">
            <a:off x="18158449" y="-6112816"/>
            <a:ext cx="9233234" cy="11469852"/>
          </a:xfrm>
          <a:custGeom>
            <a:avLst/>
            <a:gdLst/>
            <a:ahLst/>
            <a:cxnLst/>
            <a:rect l="l" t="t" r="r" b="b"/>
            <a:pathLst>
              <a:path w="3626574" h="4505060">
                <a:moveTo>
                  <a:pt x="0" y="0"/>
                </a:moveTo>
                <a:lnTo>
                  <a:pt x="3626574" y="0"/>
                </a:lnTo>
                <a:lnTo>
                  <a:pt x="3626574" y="4505060"/>
                </a:lnTo>
                <a:lnTo>
                  <a:pt x="0" y="45050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068A63EC-91FD-4533-8179-AF625E94889E}"/>
              </a:ext>
            </a:extLst>
          </p:cNvPr>
          <p:cNvSpPr/>
          <p:nvPr/>
        </p:nvSpPr>
        <p:spPr>
          <a:xfrm>
            <a:off x="1338760" y="9943574"/>
            <a:ext cx="2558952" cy="2558952"/>
          </a:xfrm>
          <a:custGeom>
            <a:avLst/>
            <a:gdLst/>
            <a:ahLst/>
            <a:cxnLst/>
            <a:rect l="l" t="t" r="r" b="b"/>
            <a:pathLst>
              <a:path w="680589" h="680589">
                <a:moveTo>
                  <a:pt x="0" y="0"/>
                </a:moveTo>
                <a:lnTo>
                  <a:pt x="680589" y="0"/>
                </a:lnTo>
                <a:lnTo>
                  <a:pt x="680589" y="680589"/>
                </a:lnTo>
                <a:lnTo>
                  <a:pt x="0" y="68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ru-RU" sz="4800" dirty="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A834A4DF-5272-4E3E-A8A3-F94A28DAC18B}"/>
              </a:ext>
            </a:extLst>
          </p:cNvPr>
          <p:cNvSpPr/>
          <p:nvPr/>
        </p:nvSpPr>
        <p:spPr>
          <a:xfrm rot="9770792">
            <a:off x="1404460" y="-2497754"/>
            <a:ext cx="5292948" cy="7122856"/>
          </a:xfrm>
          <a:custGeom>
            <a:avLst/>
            <a:gdLst/>
            <a:ahLst/>
            <a:cxnLst/>
            <a:rect l="l" t="t" r="r" b="b"/>
            <a:pathLst>
              <a:path w="1725776" h="2426398">
                <a:moveTo>
                  <a:pt x="0" y="0"/>
                </a:moveTo>
                <a:lnTo>
                  <a:pt x="1725776" y="0"/>
                </a:lnTo>
                <a:lnTo>
                  <a:pt x="1725776" y="2426398"/>
                </a:lnTo>
                <a:lnTo>
                  <a:pt x="0" y="2426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2A3141AD-C8E5-4C2B-AD84-080DFDB82343}"/>
              </a:ext>
            </a:extLst>
          </p:cNvPr>
          <p:cNvSpPr/>
          <p:nvPr/>
        </p:nvSpPr>
        <p:spPr>
          <a:xfrm>
            <a:off x="765815" y="3588943"/>
            <a:ext cx="1319642" cy="1319642"/>
          </a:xfrm>
          <a:custGeom>
            <a:avLst/>
            <a:gdLst/>
            <a:ahLst/>
            <a:cxnLst/>
            <a:rect l="l" t="t" r="r" b="b"/>
            <a:pathLst>
              <a:path w="680589" h="680589">
                <a:moveTo>
                  <a:pt x="0" y="0"/>
                </a:moveTo>
                <a:lnTo>
                  <a:pt x="680589" y="0"/>
                </a:lnTo>
                <a:lnTo>
                  <a:pt x="680589" y="680589"/>
                </a:lnTo>
                <a:lnTo>
                  <a:pt x="0" y="68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24130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3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32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5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7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9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6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8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9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1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2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3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4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5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par>
                  <p:cTn id="36"/>
                </p:par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32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5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7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9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6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8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9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1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2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3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4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5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par>
                  <p:cTn id="36"/>
                </p:par>
              </p:childTnLst>
            </p:cTn>
          </p:par>
        </p:tn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4472CF-31F4-E542-8E89-339CA29B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Интерфейс 2 ТУЦ.png">
            <a:extLst>
              <a:ext uri="{FF2B5EF4-FFF2-40B4-BE49-F238E27FC236}">
                <a16:creationId xmlns:a16="http://schemas.microsoft.com/office/drawing/2014/main" id="{489FAADD-1DCD-5F42-9DBD-9F60F2C54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8" y="0"/>
            <a:ext cx="2436046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1 часть"/>
          <p:cNvSpPr txBox="1"/>
          <p:nvPr/>
        </p:nvSpPr>
        <p:spPr>
          <a:xfrm>
            <a:off x="2480559" y="1218678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 часть</a:t>
            </a:r>
          </a:p>
        </p:txBody>
      </p:sp>
      <p:sp>
        <p:nvSpPr>
          <p:cNvPr id="154" name="Исполнитель"/>
          <p:cNvSpPr txBox="1"/>
          <p:nvPr/>
        </p:nvSpPr>
        <p:spPr>
          <a:xfrm>
            <a:off x="2415935" y="3760611"/>
            <a:ext cx="1107194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sp>
        <p:nvSpPr>
          <p:cNvPr id="155" name="1 часть"/>
          <p:cNvSpPr txBox="1"/>
          <p:nvPr/>
        </p:nvSpPr>
        <p:spPr>
          <a:xfrm>
            <a:off x="2480559" y="7152548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156" name="Исполнитель"/>
          <p:cNvSpPr txBox="1"/>
          <p:nvPr/>
        </p:nvSpPr>
        <p:spPr>
          <a:xfrm>
            <a:off x="2415935" y="9825521"/>
            <a:ext cx="98809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1521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1B23D9-D97C-8546-BB6F-EEFA0602F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8" name="ТУЦТУЦКВИЗ ФОН 1Ч.png">
            <a:extLst>
              <a:ext uri="{FF2B5EF4-FFF2-40B4-BE49-F238E27FC236}">
                <a16:creationId xmlns:a16="http://schemas.microsoft.com/office/drawing/2014/main" id="{A9364775-BBDF-B94F-93C9-03B80D228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2 часть">
            <a:extLst>
              <a:ext uri="{FF2B5EF4-FFF2-40B4-BE49-F238E27FC236}">
                <a16:creationId xmlns:a16="http://schemas.microsoft.com/office/drawing/2014/main" id="{C95E29C9-8B32-BC4E-9D56-51C030E92AC2}"/>
              </a:ext>
            </a:extLst>
          </p:cNvPr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0" name="1 тур / Разминка">
            <a:extLst>
              <a:ext uri="{FF2B5EF4-FFF2-40B4-BE49-F238E27FC236}">
                <a16:creationId xmlns:a16="http://schemas.microsoft.com/office/drawing/2014/main" id="{7AF11043-52F8-B641-BEDC-B0728CF3DEFE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21" name="Зарубежные исполнители">
            <a:extLst>
              <a:ext uri="{FF2B5EF4-FFF2-40B4-BE49-F238E27FC236}">
                <a16:creationId xmlns:a16="http://schemas.microsoft.com/office/drawing/2014/main" id="{78E77707-DAEE-C941-B782-9A67478941F6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pic>
        <p:nvPicPr>
          <p:cNvPr id="2" name="9.В">
            <a:hlinkClick r:id="" action="ppaction://media"/>
            <a:extLst>
              <a:ext uri="{FF2B5EF4-FFF2-40B4-BE49-F238E27FC236}">
                <a16:creationId xmlns:a16="http://schemas.microsoft.com/office/drawing/2014/main" id="{01E09683-4B90-4EC4-8919-80EBFAAD2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34825" y="6364288"/>
            <a:ext cx="487363" cy="487362"/>
          </a:xfrm>
          <a:prstGeom prst="rect">
            <a:avLst/>
          </a:prstGeom>
        </p:spPr>
      </p:pic>
      <p:sp>
        <p:nvSpPr>
          <p:cNvPr id="22" name="1">
            <a:extLst>
              <a:ext uri="{FF2B5EF4-FFF2-40B4-BE49-F238E27FC236}">
                <a16:creationId xmlns:a16="http://schemas.microsoft.com/office/drawing/2014/main" id="{48BB8309-09F2-ED41-BCED-F39AEAB63EA5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6A8B6E28-E063-5743-938A-E9CE952D9A23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0529506D-9DC8-B44B-8C50-48A198C6DE4F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AE8FDB78-0604-5740-82A1-FE73F66553EE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7BCE222C-2598-F44D-AE5D-A77ED24B575C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C38A0B6F-4B12-B24C-A59D-2C9290E23C69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39F624B6-27E9-7046-8D87-4B53E4BDFFD4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06C310D3-C154-5940-996F-B76C3BB7A324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88AAC99D-909B-5841-B1EF-1A5EACF11248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DD1531A0-30E1-BD4A-8D0E-ACB2225108F9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292BD7A2-8CFE-6E46-9E71-A3D4C6B7E672}"/>
              </a:ext>
            </a:extLst>
          </p:cNvPr>
          <p:cNvSpPr txBox="1"/>
          <p:nvPr/>
        </p:nvSpPr>
        <p:spPr>
          <a:xfrm>
            <a:off x="3950179" y="4104148"/>
            <a:ext cx="16483679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 </a:t>
            </a:r>
          </a:p>
          <a:p>
            <a:r>
              <a:rPr lang="ru-RU" sz="8800" dirty="0"/>
              <a:t>«Я тебя все равно найду»?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F962340-53C7-7143-8B83-4F43DB9B6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2D3869B-BEA1-6C4E-B774-3D43C74E4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64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289B79-0687-3D4D-B0E7-A5842C268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10" name="ТУЦТУЦКВИЗ ФОН 1Ч.png">
            <a:extLst>
              <a:ext uri="{FF2B5EF4-FFF2-40B4-BE49-F238E27FC236}">
                <a16:creationId xmlns:a16="http://schemas.microsoft.com/office/drawing/2014/main" id="{035BB511-2539-AA4B-92FC-4959F5C2C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1 тур / Разминка">
            <a:extLst>
              <a:ext uri="{FF2B5EF4-FFF2-40B4-BE49-F238E27FC236}">
                <a16:creationId xmlns:a16="http://schemas.microsoft.com/office/drawing/2014/main" id="{E0F82208-1F94-644D-8138-66A038499998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D00A39CB-D179-1A44-B1C3-B4610156A8DE}"/>
              </a:ext>
            </a:extLst>
          </p:cNvPr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1</a:t>
            </a:r>
          </a:p>
        </p:txBody>
      </p:sp>
      <p:sp>
        <p:nvSpPr>
          <p:cNvPr id="13" name="2">
            <a:extLst>
              <a:ext uri="{FF2B5EF4-FFF2-40B4-BE49-F238E27FC236}">
                <a16:creationId xmlns:a16="http://schemas.microsoft.com/office/drawing/2014/main" id="{CC72FD48-9553-A148-9CE0-79184921E217}"/>
              </a:ext>
            </a:extLst>
          </p:cNvPr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4" name="3">
            <a:extLst>
              <a:ext uri="{FF2B5EF4-FFF2-40B4-BE49-F238E27FC236}">
                <a16:creationId xmlns:a16="http://schemas.microsoft.com/office/drawing/2014/main" id="{0DA06B13-EF80-5C44-BE05-BC6F99EDD893}"/>
              </a:ext>
            </a:extLst>
          </p:cNvPr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15" name="4">
            <a:extLst>
              <a:ext uri="{FF2B5EF4-FFF2-40B4-BE49-F238E27FC236}">
                <a16:creationId xmlns:a16="http://schemas.microsoft.com/office/drawing/2014/main" id="{7F20AFA7-91C0-6946-9675-AFC5BEC71AFD}"/>
              </a:ext>
            </a:extLst>
          </p:cNvPr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6" name="5">
            <a:extLst>
              <a:ext uri="{FF2B5EF4-FFF2-40B4-BE49-F238E27FC236}">
                <a16:creationId xmlns:a16="http://schemas.microsoft.com/office/drawing/2014/main" id="{9782C923-2E98-C240-B9AA-CF7B28DA423D}"/>
              </a:ext>
            </a:extLst>
          </p:cNvPr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7" name="6">
            <a:extLst>
              <a:ext uri="{FF2B5EF4-FFF2-40B4-BE49-F238E27FC236}">
                <a16:creationId xmlns:a16="http://schemas.microsoft.com/office/drawing/2014/main" id="{CAA6C4E8-E473-DB47-8244-396E1A3D985D}"/>
              </a:ext>
            </a:extLst>
          </p:cNvPr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8" name="7">
            <a:extLst>
              <a:ext uri="{FF2B5EF4-FFF2-40B4-BE49-F238E27FC236}">
                <a16:creationId xmlns:a16="http://schemas.microsoft.com/office/drawing/2014/main" id="{44E1AFB5-D864-3340-B22D-953494B81F9E}"/>
              </a:ext>
            </a:extLst>
          </p:cNvPr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9" name="8">
            <a:extLst>
              <a:ext uri="{FF2B5EF4-FFF2-40B4-BE49-F238E27FC236}">
                <a16:creationId xmlns:a16="http://schemas.microsoft.com/office/drawing/2014/main" id="{36DFAD8F-5F6F-844E-8884-1AC3C7E2330B}"/>
              </a:ext>
            </a:extLst>
          </p:cNvPr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1" name="9">
            <a:extLst>
              <a:ext uri="{FF2B5EF4-FFF2-40B4-BE49-F238E27FC236}">
                <a16:creationId xmlns:a16="http://schemas.microsoft.com/office/drawing/2014/main" id="{D0F779F3-5372-5442-BD5F-ECE02D98229C}"/>
              </a:ext>
            </a:extLst>
          </p:cNvPr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2" name="10">
            <a:extLst>
              <a:ext uri="{FF2B5EF4-FFF2-40B4-BE49-F238E27FC236}">
                <a16:creationId xmlns:a16="http://schemas.microsoft.com/office/drawing/2014/main" id="{B8AA2A59-A92A-7447-99D0-D5983E4EB4FE}"/>
              </a:ext>
            </a:extLst>
          </p:cNvPr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10</a:t>
            </a:r>
          </a:p>
        </p:txBody>
      </p:sp>
      <p:sp>
        <p:nvSpPr>
          <p:cNvPr id="23" name="2 часть">
            <a:extLst>
              <a:ext uri="{FF2B5EF4-FFF2-40B4-BE49-F238E27FC236}">
                <a16:creationId xmlns:a16="http://schemas.microsoft.com/office/drawing/2014/main" id="{E27D65F2-CD7F-D449-9AE0-2A5C1C7E1B34}"/>
              </a:ext>
            </a:extLst>
          </p:cNvPr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5" name="Ответы">
            <a:extLst>
              <a:ext uri="{FF2B5EF4-FFF2-40B4-BE49-F238E27FC236}">
                <a16:creationId xmlns:a16="http://schemas.microsoft.com/office/drawing/2014/main" id="{E6A17A4F-DBFC-F34A-95EA-0186E4DCF79C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7" name="Зарубежные исполнители">
            <a:extLst>
              <a:ext uri="{FF2B5EF4-FFF2-40B4-BE49-F238E27FC236}">
                <a16:creationId xmlns:a16="http://schemas.microsoft.com/office/drawing/2014/main" id="{C5F4F56E-DF2E-3A4D-8C06-722D65E37833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30400" y="8597731"/>
            <a:ext cx="1026160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9600" dirty="0"/>
              <a:t>Ау, ау, ау</a:t>
            </a:r>
            <a:endParaRPr lang="en-US" sz="96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8947" y="4741934"/>
            <a:ext cx="9158720" cy="6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Группа">
            <a:extLst>
              <a:ext uri="{FF2B5EF4-FFF2-40B4-BE49-F238E27FC236}">
                <a16:creationId xmlns:a16="http://schemas.microsoft.com/office/drawing/2014/main" id="{EA8781D2-50AE-4E12-BFB8-90AD6ABDE5F7}"/>
              </a:ext>
            </a:extLst>
          </p:cNvPr>
          <p:cNvSpPr txBox="1"/>
          <p:nvPr/>
        </p:nvSpPr>
        <p:spPr>
          <a:xfrm>
            <a:off x="1930401" y="4878731"/>
            <a:ext cx="1026160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5400" dirty="0"/>
              <a:t>Припев начинается со слов</a:t>
            </a:r>
          </a:p>
        </p:txBody>
      </p:sp>
      <p:pic>
        <p:nvPicPr>
          <p:cNvPr id="2" name="9.О">
            <a:hlinkClick r:id="" action="ppaction://media"/>
            <a:extLst>
              <a:ext uri="{FF2B5EF4-FFF2-40B4-BE49-F238E27FC236}">
                <a16:creationId xmlns:a16="http://schemas.microsoft.com/office/drawing/2014/main" id="{27D70EC7-2964-4DA4-9897-F6D7685A0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634825" y="61817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65155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10F9B4-F7E2-9145-8648-072FDE824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8" name="ТУЦТУЦКВИЗ ФОН 1Ч.png">
            <a:extLst>
              <a:ext uri="{FF2B5EF4-FFF2-40B4-BE49-F238E27FC236}">
                <a16:creationId xmlns:a16="http://schemas.microsoft.com/office/drawing/2014/main" id="{FF769C55-DBED-0746-8E6B-BBF0CDFD5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1 тур / Разминка">
            <a:extLst>
              <a:ext uri="{FF2B5EF4-FFF2-40B4-BE49-F238E27FC236}">
                <a16:creationId xmlns:a16="http://schemas.microsoft.com/office/drawing/2014/main" id="{0DCBDAD0-28DC-264E-8B73-C3243667C143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0" name="Зарубежные исполнители">
            <a:extLst>
              <a:ext uri="{FF2B5EF4-FFF2-40B4-BE49-F238E27FC236}">
                <a16:creationId xmlns:a16="http://schemas.microsoft.com/office/drawing/2014/main" id="{D828EB1F-95E4-F341-B5F5-17ADF9CD9B8E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  <a:endParaRPr dirty="0"/>
          </a:p>
        </p:txBody>
      </p:sp>
      <p:sp>
        <p:nvSpPr>
          <p:cNvPr id="11" name="2 часть">
            <a:extLst>
              <a:ext uri="{FF2B5EF4-FFF2-40B4-BE49-F238E27FC236}">
                <a16:creationId xmlns:a16="http://schemas.microsoft.com/office/drawing/2014/main" id="{65869111-4C40-5D41-B3C0-0B081F8AC28C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pic>
        <p:nvPicPr>
          <p:cNvPr id="2" name="4.В">
            <a:hlinkClick r:id="" action="ppaction://media"/>
            <a:extLst>
              <a:ext uri="{FF2B5EF4-FFF2-40B4-BE49-F238E27FC236}">
                <a16:creationId xmlns:a16="http://schemas.microsoft.com/office/drawing/2014/main" id="{E1CC9614-01F6-4CF6-9B49-3050BE0FD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469725" y="6254750"/>
            <a:ext cx="487363" cy="487363"/>
          </a:xfrm>
          <a:prstGeom prst="rect">
            <a:avLst/>
          </a:prstGeom>
        </p:spPr>
      </p:pic>
      <p:sp>
        <p:nvSpPr>
          <p:cNvPr id="22" name="1">
            <a:extLst>
              <a:ext uri="{FF2B5EF4-FFF2-40B4-BE49-F238E27FC236}">
                <a16:creationId xmlns:a16="http://schemas.microsoft.com/office/drawing/2014/main" id="{FEAC175C-C52B-A740-9824-89AEAC52BC58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E6B59521-2C58-514D-BE93-61079EBF73DF}"/>
              </a:ext>
            </a:extLst>
          </p:cNvPr>
          <p:cNvSpPr txBox="1"/>
          <p:nvPr/>
        </p:nvSpPr>
        <p:spPr>
          <a:xfrm>
            <a:off x="264109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28C40E36-E275-B441-82AD-8124141E62AE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B254C3C1-D2FD-B54E-BDE9-58341732C207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4526711C-F94C-254F-A1C7-984BF275E7F3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D402C183-5968-F640-BC96-DDC40838C9B5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97A73D7A-EA85-C544-9775-65A31984C5FB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3D3E6329-3120-6F4E-82ED-959A1900A924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1AC29BCE-2C4E-3A45-9EE5-3563C04F4F38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C4F1B359-3086-FD40-A7CD-154E8A8BE64B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72C0DB96-C2D1-E14A-BDE3-D7281A79A9B7}"/>
              </a:ext>
            </a:extLst>
          </p:cNvPr>
          <p:cNvSpPr txBox="1"/>
          <p:nvPr/>
        </p:nvSpPr>
        <p:spPr>
          <a:xfrm>
            <a:off x="3950175" y="4104148"/>
            <a:ext cx="16483679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 </a:t>
            </a:r>
          </a:p>
          <a:p>
            <a:r>
              <a:rPr lang="ru-RU" sz="8800" dirty="0"/>
              <a:t>«А мы любили»?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36B71F7-E5B5-AE47-B9B8-8A7B7F1A0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924AD89-3024-C040-9374-8C1CB685D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154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68EAC24-4398-F042-8D15-726345BC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8" name="ТУЦТУЦКВИЗ ФОН 1Ч.png">
            <a:extLst>
              <a:ext uri="{FF2B5EF4-FFF2-40B4-BE49-F238E27FC236}">
                <a16:creationId xmlns:a16="http://schemas.microsoft.com/office/drawing/2014/main" id="{51A44F93-B12E-0445-BBA8-0515D28AD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337" name="1"/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</a:t>
            </a:r>
          </a:p>
        </p:txBody>
      </p:sp>
      <p:sp>
        <p:nvSpPr>
          <p:cNvPr id="338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39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40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41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42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43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44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45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46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3" name="Группа"/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Группа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8507B07D-FFBF-485C-4EFA-0E2B51CD4896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E88AE662-AFF9-87E8-CB9E-55BD3AAA9D4A}"/>
              </a:ext>
            </a:extLst>
          </p:cNvPr>
          <p:cNvSpPr txBox="1"/>
          <p:nvPr/>
        </p:nvSpPr>
        <p:spPr>
          <a:xfrm>
            <a:off x="1160305" y="7112154"/>
            <a:ext cx="11985101" cy="361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600" dirty="0"/>
              <a:t>Гости из Будущего – Люби меня </a:t>
            </a:r>
          </a:p>
          <a:p>
            <a:r>
              <a:rPr lang="ru-RU" sz="7600" dirty="0"/>
              <a:t>по-французски</a:t>
            </a:r>
            <a:endParaRPr lang="en-US" sz="7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A2E217E-41EA-4942-D81E-007361C88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7" y="4743914"/>
            <a:ext cx="9153430" cy="68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1о">
            <a:hlinkClick r:id="" action="ppaction://media"/>
            <a:extLst>
              <a:ext uri="{FF2B5EF4-FFF2-40B4-BE49-F238E27FC236}">
                <a16:creationId xmlns:a16="http://schemas.microsoft.com/office/drawing/2014/main" id="{72596F81-578B-CBEA-4ED2-9763275CB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3905" y="-13067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8BA751-4FD5-8F4D-90D3-60DAB2435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592E7817-661C-7B4D-8875-0E3E1B36E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2 часть">
            <a:extLst>
              <a:ext uri="{FF2B5EF4-FFF2-40B4-BE49-F238E27FC236}">
                <a16:creationId xmlns:a16="http://schemas.microsoft.com/office/drawing/2014/main" id="{F8E4FFF1-84C1-7041-8088-BA7E8219D27A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3" name="Ответы">
            <a:extLst>
              <a:ext uri="{FF2B5EF4-FFF2-40B4-BE49-F238E27FC236}">
                <a16:creationId xmlns:a16="http://schemas.microsoft.com/office/drawing/2014/main" id="{3127C6ED-B10A-5C42-A8AE-FB5CDCEB2916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" name="1 тур / Разминка">
            <a:extLst>
              <a:ext uri="{FF2B5EF4-FFF2-40B4-BE49-F238E27FC236}">
                <a16:creationId xmlns:a16="http://schemas.microsoft.com/office/drawing/2014/main" id="{D7D7D2EC-0ED5-B346-948D-4FA3542A02A9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27" name="Зарубежные исполнители">
            <a:extLst>
              <a:ext uri="{FF2B5EF4-FFF2-40B4-BE49-F238E27FC236}">
                <a16:creationId xmlns:a16="http://schemas.microsoft.com/office/drawing/2014/main" id="{8EFCA619-33C5-8B4E-A884-261555BA1121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30400" y="8795999"/>
            <a:ext cx="1026160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А я хочу перемирия</a:t>
            </a:r>
            <a:endParaRPr lang="en-US" sz="72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6" y="4743914"/>
            <a:ext cx="9153432" cy="68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Группа">
            <a:extLst>
              <a:ext uri="{FF2B5EF4-FFF2-40B4-BE49-F238E27FC236}">
                <a16:creationId xmlns:a16="http://schemas.microsoft.com/office/drawing/2014/main" id="{8A5E42E0-1854-46A1-B7DE-4A6F81C44AF9}"/>
              </a:ext>
            </a:extLst>
          </p:cNvPr>
          <p:cNvSpPr txBox="1"/>
          <p:nvPr/>
        </p:nvSpPr>
        <p:spPr>
          <a:xfrm>
            <a:off x="1930401" y="4878731"/>
            <a:ext cx="1026160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5400" dirty="0"/>
              <a:t>Припев начинается со слов</a:t>
            </a:r>
          </a:p>
        </p:txBody>
      </p:sp>
      <p:pic>
        <p:nvPicPr>
          <p:cNvPr id="2" name="4.О">
            <a:hlinkClick r:id="" action="ppaction://media"/>
            <a:extLst>
              <a:ext uri="{FF2B5EF4-FFF2-40B4-BE49-F238E27FC236}">
                <a16:creationId xmlns:a16="http://schemas.microsoft.com/office/drawing/2014/main" id="{6FD69F28-45D8-4FB5-BB3D-6B4BA3AB0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506238" y="6291263"/>
            <a:ext cx="487362" cy="487362"/>
          </a:xfrm>
          <a:prstGeom prst="rect">
            <a:avLst/>
          </a:prstGeom>
        </p:spPr>
      </p:pic>
      <p:sp>
        <p:nvSpPr>
          <p:cNvPr id="9" name="1">
            <a:extLst>
              <a:ext uri="{FF2B5EF4-FFF2-40B4-BE49-F238E27FC236}">
                <a16:creationId xmlns:a16="http://schemas.microsoft.com/office/drawing/2014/main" id="{479A4BD2-7B73-704F-A016-DC9C0847D6CF}"/>
              </a:ext>
            </a:extLst>
          </p:cNvPr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C4C80900-89A5-2142-9D5E-260C6B4E1837}"/>
              </a:ext>
            </a:extLst>
          </p:cNvPr>
          <p:cNvSpPr txBox="1"/>
          <p:nvPr/>
        </p:nvSpPr>
        <p:spPr>
          <a:xfrm>
            <a:off x="264109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2</a:t>
            </a:r>
          </a:p>
        </p:txBody>
      </p:sp>
      <p:sp>
        <p:nvSpPr>
          <p:cNvPr id="11" name="3">
            <a:extLst>
              <a:ext uri="{FF2B5EF4-FFF2-40B4-BE49-F238E27FC236}">
                <a16:creationId xmlns:a16="http://schemas.microsoft.com/office/drawing/2014/main" id="{4B159EEF-6D17-C742-984D-4ADF2853ADF4}"/>
              </a:ext>
            </a:extLst>
          </p:cNvPr>
          <p:cNvSpPr txBox="1"/>
          <p:nvPr/>
        </p:nvSpPr>
        <p:spPr>
          <a:xfrm>
            <a:off x="351988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3</a:t>
            </a:r>
          </a:p>
        </p:txBody>
      </p:sp>
      <p:sp>
        <p:nvSpPr>
          <p:cNvPr id="12" name="4">
            <a:extLst>
              <a:ext uri="{FF2B5EF4-FFF2-40B4-BE49-F238E27FC236}">
                <a16:creationId xmlns:a16="http://schemas.microsoft.com/office/drawing/2014/main" id="{575586AC-F243-8649-86B9-F9455E1ACE4E}"/>
              </a:ext>
            </a:extLst>
          </p:cNvPr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3" name="5">
            <a:extLst>
              <a:ext uri="{FF2B5EF4-FFF2-40B4-BE49-F238E27FC236}">
                <a16:creationId xmlns:a16="http://schemas.microsoft.com/office/drawing/2014/main" id="{BF0CC9FE-C08A-1441-AB91-F42AF25D3D21}"/>
              </a:ext>
            </a:extLst>
          </p:cNvPr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4" name="6">
            <a:extLst>
              <a:ext uri="{FF2B5EF4-FFF2-40B4-BE49-F238E27FC236}">
                <a16:creationId xmlns:a16="http://schemas.microsoft.com/office/drawing/2014/main" id="{E309FEEF-593E-A441-A40B-306D3B57DC86}"/>
              </a:ext>
            </a:extLst>
          </p:cNvPr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5" name="7">
            <a:extLst>
              <a:ext uri="{FF2B5EF4-FFF2-40B4-BE49-F238E27FC236}">
                <a16:creationId xmlns:a16="http://schemas.microsoft.com/office/drawing/2014/main" id="{F55A4726-D0B8-3F4C-B153-9FB84FC737B3}"/>
              </a:ext>
            </a:extLst>
          </p:cNvPr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6" name="8">
            <a:extLst>
              <a:ext uri="{FF2B5EF4-FFF2-40B4-BE49-F238E27FC236}">
                <a16:creationId xmlns:a16="http://schemas.microsoft.com/office/drawing/2014/main" id="{44D74ACF-3F08-864D-9B09-BE001B8C8CF2}"/>
              </a:ext>
            </a:extLst>
          </p:cNvPr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17" name="9">
            <a:extLst>
              <a:ext uri="{FF2B5EF4-FFF2-40B4-BE49-F238E27FC236}">
                <a16:creationId xmlns:a16="http://schemas.microsoft.com/office/drawing/2014/main" id="{E1B2B94F-3A48-A945-AC95-9C3FAFF8879E}"/>
              </a:ext>
            </a:extLst>
          </p:cNvPr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18" name="10">
            <a:extLst>
              <a:ext uri="{FF2B5EF4-FFF2-40B4-BE49-F238E27FC236}">
                <a16:creationId xmlns:a16="http://schemas.microsoft.com/office/drawing/2014/main" id="{C1EF91AF-4EC6-D445-B639-DAD9C886A0FC}"/>
              </a:ext>
            </a:extLst>
          </p:cNvPr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06572129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B67794-80D9-3442-837A-B6471C7D9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ТУЦТУЦКВИЗ ФОН 1Ч.png">
            <a:extLst>
              <a:ext uri="{FF2B5EF4-FFF2-40B4-BE49-F238E27FC236}">
                <a16:creationId xmlns:a16="http://schemas.microsoft.com/office/drawing/2014/main" id="{5A1ED929-DEFD-F747-98CA-C9BB2FB38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2 часть">
            <a:extLst>
              <a:ext uri="{FF2B5EF4-FFF2-40B4-BE49-F238E27FC236}">
                <a16:creationId xmlns:a16="http://schemas.microsoft.com/office/drawing/2014/main" id="{2237B118-8026-9541-8C3A-1C0A34286C86}"/>
              </a:ext>
            </a:extLst>
          </p:cNvPr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9" name="1 тур / Разминка">
            <a:extLst>
              <a:ext uri="{FF2B5EF4-FFF2-40B4-BE49-F238E27FC236}">
                <a16:creationId xmlns:a16="http://schemas.microsoft.com/office/drawing/2014/main" id="{E646613A-40C6-DE49-9F9E-78CE5628792D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20" name="Зарубежные исполнители">
            <a:extLst>
              <a:ext uri="{FF2B5EF4-FFF2-40B4-BE49-F238E27FC236}">
                <a16:creationId xmlns:a16="http://schemas.microsoft.com/office/drawing/2014/main" id="{99382077-4EB1-3240-85E1-3CA6A7667855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pic>
        <p:nvPicPr>
          <p:cNvPr id="2" name="10 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30113" y="7046913"/>
            <a:ext cx="609600" cy="609600"/>
          </a:xfrm>
          <a:prstGeom prst="rect">
            <a:avLst/>
          </a:prstGeom>
        </p:spPr>
      </p:pic>
      <p:sp>
        <p:nvSpPr>
          <p:cNvPr id="21" name="1">
            <a:extLst>
              <a:ext uri="{FF2B5EF4-FFF2-40B4-BE49-F238E27FC236}">
                <a16:creationId xmlns:a16="http://schemas.microsoft.com/office/drawing/2014/main" id="{66ED582B-19A9-DD43-9388-C7DE142B5C70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2" name="2">
            <a:extLst>
              <a:ext uri="{FF2B5EF4-FFF2-40B4-BE49-F238E27FC236}">
                <a16:creationId xmlns:a16="http://schemas.microsoft.com/office/drawing/2014/main" id="{C845EDF7-FDF7-1745-A6CF-4845959589C2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4" name="3">
            <a:extLst>
              <a:ext uri="{FF2B5EF4-FFF2-40B4-BE49-F238E27FC236}">
                <a16:creationId xmlns:a16="http://schemas.microsoft.com/office/drawing/2014/main" id="{BED61DEC-92E3-2741-B0C2-0A32D2A5442A}"/>
              </a:ext>
            </a:extLst>
          </p:cNvPr>
          <p:cNvSpPr txBox="1"/>
          <p:nvPr/>
        </p:nvSpPr>
        <p:spPr>
          <a:xfrm>
            <a:off x="351988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3</a:t>
            </a:r>
          </a:p>
        </p:txBody>
      </p:sp>
      <p:sp>
        <p:nvSpPr>
          <p:cNvPr id="25" name="4">
            <a:extLst>
              <a:ext uri="{FF2B5EF4-FFF2-40B4-BE49-F238E27FC236}">
                <a16:creationId xmlns:a16="http://schemas.microsoft.com/office/drawing/2014/main" id="{F9371CDB-18E2-0E4B-B130-AFC323C18F91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6" name="5">
            <a:extLst>
              <a:ext uri="{FF2B5EF4-FFF2-40B4-BE49-F238E27FC236}">
                <a16:creationId xmlns:a16="http://schemas.microsoft.com/office/drawing/2014/main" id="{3D0EC933-A2EA-954C-813A-A2724B4A3C43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7" name="6">
            <a:extLst>
              <a:ext uri="{FF2B5EF4-FFF2-40B4-BE49-F238E27FC236}">
                <a16:creationId xmlns:a16="http://schemas.microsoft.com/office/drawing/2014/main" id="{8401074B-3475-B847-8C49-3E29EA58F90D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8" name="7">
            <a:extLst>
              <a:ext uri="{FF2B5EF4-FFF2-40B4-BE49-F238E27FC236}">
                <a16:creationId xmlns:a16="http://schemas.microsoft.com/office/drawing/2014/main" id="{75CDDFC6-5715-704B-AFD1-D37EC28CB342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9" name="8">
            <a:extLst>
              <a:ext uri="{FF2B5EF4-FFF2-40B4-BE49-F238E27FC236}">
                <a16:creationId xmlns:a16="http://schemas.microsoft.com/office/drawing/2014/main" id="{325970D0-8321-1145-8588-65B7ADCE4CCB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0" name="9">
            <a:extLst>
              <a:ext uri="{FF2B5EF4-FFF2-40B4-BE49-F238E27FC236}">
                <a16:creationId xmlns:a16="http://schemas.microsoft.com/office/drawing/2014/main" id="{A6168757-6520-2349-A39D-4738A81241F1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1" name="10">
            <a:extLst>
              <a:ext uri="{FF2B5EF4-FFF2-40B4-BE49-F238E27FC236}">
                <a16:creationId xmlns:a16="http://schemas.microsoft.com/office/drawing/2014/main" id="{88D6252B-B95F-7C4F-A59F-207DBF02956A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2" name="Исполнитель">
            <a:extLst>
              <a:ext uri="{FF2B5EF4-FFF2-40B4-BE49-F238E27FC236}">
                <a16:creationId xmlns:a16="http://schemas.microsoft.com/office/drawing/2014/main" id="{8FFF7871-91FB-4A41-AA6D-63D4685DC027}"/>
              </a:ext>
            </a:extLst>
          </p:cNvPr>
          <p:cNvSpPr txBox="1"/>
          <p:nvPr/>
        </p:nvSpPr>
        <p:spPr>
          <a:xfrm>
            <a:off x="3950179" y="4104148"/>
            <a:ext cx="16483679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 </a:t>
            </a:r>
          </a:p>
          <a:p>
            <a:r>
              <a:rPr lang="ru-RU" sz="8800" dirty="0"/>
              <a:t>«Ничего не говори»?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FC55685-C378-C74A-8893-9CC26603C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B59B666-BB7C-7B4D-8C82-8448CAA26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8783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F68C5E-1165-9040-BFDF-61228F5D0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9" name="ТУЦТУЦКВИЗ ФОН 1Ч.png">
            <a:extLst>
              <a:ext uri="{FF2B5EF4-FFF2-40B4-BE49-F238E27FC236}">
                <a16:creationId xmlns:a16="http://schemas.microsoft.com/office/drawing/2014/main" id="{546421F0-50E4-0E45-93D3-142E13499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1 тур / Разминка">
            <a:extLst>
              <a:ext uri="{FF2B5EF4-FFF2-40B4-BE49-F238E27FC236}">
                <a16:creationId xmlns:a16="http://schemas.microsoft.com/office/drawing/2014/main" id="{64CCC48C-AE75-EA40-B5BB-EAB0C74361DD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63E380E1-2B99-0E43-ABE0-02FD116FDE84}"/>
              </a:ext>
            </a:extLst>
          </p:cNvPr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BC3928A9-3178-1942-889A-8B0F756B6200}"/>
              </a:ext>
            </a:extLst>
          </p:cNvPr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3" name="3">
            <a:extLst>
              <a:ext uri="{FF2B5EF4-FFF2-40B4-BE49-F238E27FC236}">
                <a16:creationId xmlns:a16="http://schemas.microsoft.com/office/drawing/2014/main" id="{1C223268-B1CB-F048-B4B9-3FBE979013E7}"/>
              </a:ext>
            </a:extLst>
          </p:cNvPr>
          <p:cNvSpPr txBox="1"/>
          <p:nvPr/>
        </p:nvSpPr>
        <p:spPr>
          <a:xfrm>
            <a:off x="351988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3</a:t>
            </a:r>
          </a:p>
        </p:txBody>
      </p:sp>
      <p:sp>
        <p:nvSpPr>
          <p:cNvPr id="14" name="4">
            <a:extLst>
              <a:ext uri="{FF2B5EF4-FFF2-40B4-BE49-F238E27FC236}">
                <a16:creationId xmlns:a16="http://schemas.microsoft.com/office/drawing/2014/main" id="{9583F039-9995-ED4C-8A9B-83ABB5D353C3}"/>
              </a:ext>
            </a:extLst>
          </p:cNvPr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5" name="5">
            <a:extLst>
              <a:ext uri="{FF2B5EF4-FFF2-40B4-BE49-F238E27FC236}">
                <a16:creationId xmlns:a16="http://schemas.microsoft.com/office/drawing/2014/main" id="{E25E0195-8178-AC45-AD3F-DF14F12A329F}"/>
              </a:ext>
            </a:extLst>
          </p:cNvPr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6" name="6">
            <a:extLst>
              <a:ext uri="{FF2B5EF4-FFF2-40B4-BE49-F238E27FC236}">
                <a16:creationId xmlns:a16="http://schemas.microsoft.com/office/drawing/2014/main" id="{408B9CCA-3C31-1049-A634-83AC732D12E3}"/>
              </a:ext>
            </a:extLst>
          </p:cNvPr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7" name="7">
            <a:extLst>
              <a:ext uri="{FF2B5EF4-FFF2-40B4-BE49-F238E27FC236}">
                <a16:creationId xmlns:a16="http://schemas.microsoft.com/office/drawing/2014/main" id="{7E4CB3AD-E522-5845-ABEF-1D2EBCED8CC5}"/>
              </a:ext>
            </a:extLst>
          </p:cNvPr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8" name="8">
            <a:extLst>
              <a:ext uri="{FF2B5EF4-FFF2-40B4-BE49-F238E27FC236}">
                <a16:creationId xmlns:a16="http://schemas.microsoft.com/office/drawing/2014/main" id="{F9538789-EEA5-EF43-9118-858C1FD3AF66}"/>
              </a:ext>
            </a:extLst>
          </p:cNvPr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19" name="9">
            <a:extLst>
              <a:ext uri="{FF2B5EF4-FFF2-40B4-BE49-F238E27FC236}">
                <a16:creationId xmlns:a16="http://schemas.microsoft.com/office/drawing/2014/main" id="{EFFF4B65-CA7A-AC47-B786-78829C669A75}"/>
              </a:ext>
            </a:extLst>
          </p:cNvPr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1" name="10">
            <a:extLst>
              <a:ext uri="{FF2B5EF4-FFF2-40B4-BE49-F238E27FC236}">
                <a16:creationId xmlns:a16="http://schemas.microsoft.com/office/drawing/2014/main" id="{E1FBB867-921C-544B-B0FC-A490DC32F6CF}"/>
              </a:ext>
            </a:extLst>
          </p:cNvPr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10</a:t>
            </a:r>
          </a:p>
        </p:txBody>
      </p:sp>
      <p:sp>
        <p:nvSpPr>
          <p:cNvPr id="22" name="2 часть">
            <a:extLst>
              <a:ext uri="{FF2B5EF4-FFF2-40B4-BE49-F238E27FC236}">
                <a16:creationId xmlns:a16="http://schemas.microsoft.com/office/drawing/2014/main" id="{08237B9A-0C1F-C042-8CE5-403DE0BC83CD}"/>
              </a:ext>
            </a:extLst>
          </p:cNvPr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3" name="Ответы">
            <a:extLst>
              <a:ext uri="{FF2B5EF4-FFF2-40B4-BE49-F238E27FC236}">
                <a16:creationId xmlns:a16="http://schemas.microsoft.com/office/drawing/2014/main" id="{CA1EEB0B-4872-1145-9C86-9276A1955063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8" name="Зарубежные исполнители">
            <a:extLst>
              <a:ext uri="{FF2B5EF4-FFF2-40B4-BE49-F238E27FC236}">
                <a16:creationId xmlns:a16="http://schemas.microsoft.com/office/drawing/2014/main" id="{F0CCAAC4-E092-894C-A751-29D1BED4CABF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00048" y="8663101"/>
            <a:ext cx="1026160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400" dirty="0"/>
              <a:t>Ничего не говори</a:t>
            </a:r>
            <a:endParaRPr sz="84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05439" y="4741931"/>
            <a:ext cx="9158724" cy="68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Группа"/>
          <p:cNvSpPr txBox="1"/>
          <p:nvPr/>
        </p:nvSpPr>
        <p:spPr>
          <a:xfrm>
            <a:off x="1930400" y="4503125"/>
            <a:ext cx="1026159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5600" dirty="0"/>
              <a:t>Припев начинается со слов </a:t>
            </a:r>
            <a:endParaRPr sz="5600" dirty="0"/>
          </a:p>
        </p:txBody>
      </p:sp>
      <p:pic>
        <p:nvPicPr>
          <p:cNvPr id="2" name="10 О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698325" y="6354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27668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EA5912-F6B8-1445-80B7-BF6A969B2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ТУЦТУЦКВИЗ ФОН 1Ч.png">
            <a:extLst>
              <a:ext uri="{FF2B5EF4-FFF2-40B4-BE49-F238E27FC236}">
                <a16:creationId xmlns:a16="http://schemas.microsoft.com/office/drawing/2014/main" id="{00EDF862-150E-5B41-A119-C2314C580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2 часть">
            <a:extLst>
              <a:ext uri="{FF2B5EF4-FFF2-40B4-BE49-F238E27FC236}">
                <a16:creationId xmlns:a16="http://schemas.microsoft.com/office/drawing/2014/main" id="{40B4F814-4329-3542-860C-4EBDF30ED2E9}"/>
              </a:ext>
            </a:extLst>
          </p:cNvPr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9" name="1 тур / Разминка">
            <a:extLst>
              <a:ext uri="{FF2B5EF4-FFF2-40B4-BE49-F238E27FC236}">
                <a16:creationId xmlns:a16="http://schemas.microsoft.com/office/drawing/2014/main" id="{130F0BA0-4A5F-3A40-B488-6517F5C53ED3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22" name="Зарубежные исполнители">
            <a:extLst>
              <a:ext uri="{FF2B5EF4-FFF2-40B4-BE49-F238E27FC236}">
                <a16:creationId xmlns:a16="http://schemas.microsoft.com/office/drawing/2014/main" id="{BB3861E5-ACE2-D64C-A67C-178C4B464E1E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pic>
        <p:nvPicPr>
          <p:cNvPr id="2" name="picca-oruzhie.mp3" descr="picca-oruzhie.mp3">
            <a:hlinkClick r:id="" action="ppaction://media"/>
            <a:extLst>
              <a:ext uri="{FF2B5EF4-FFF2-40B4-BE49-F238E27FC236}">
                <a16:creationId xmlns:a16="http://schemas.microsoft.com/office/drawing/2014/main" id="{DB220C74-F47B-A145-BADB-F5B2AB570A4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910.5771" end="171368.1637"/>
                  <p14:fade in="2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57522" y="14056186"/>
            <a:ext cx="812800" cy="812800"/>
          </a:xfrm>
          <a:prstGeom prst="rect">
            <a:avLst/>
          </a:prstGeom>
        </p:spPr>
      </p:pic>
      <p:sp>
        <p:nvSpPr>
          <p:cNvPr id="21" name="1">
            <a:extLst>
              <a:ext uri="{FF2B5EF4-FFF2-40B4-BE49-F238E27FC236}">
                <a16:creationId xmlns:a16="http://schemas.microsoft.com/office/drawing/2014/main" id="{DAC8DA7E-7807-B34C-AA42-676EFA2FD150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D81E3BDB-47AE-BE4B-B4E0-1FC5FD014B66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4" name="3">
            <a:extLst>
              <a:ext uri="{FF2B5EF4-FFF2-40B4-BE49-F238E27FC236}">
                <a16:creationId xmlns:a16="http://schemas.microsoft.com/office/drawing/2014/main" id="{4101873F-B1CD-8340-ABC6-C2DF985AD2E7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5" name="4">
            <a:extLst>
              <a:ext uri="{FF2B5EF4-FFF2-40B4-BE49-F238E27FC236}">
                <a16:creationId xmlns:a16="http://schemas.microsoft.com/office/drawing/2014/main" id="{2CDADED9-4C50-D545-843A-589DDDCC294C}"/>
              </a:ext>
            </a:extLst>
          </p:cNvPr>
          <p:cNvSpPr txBox="1"/>
          <p:nvPr/>
        </p:nvSpPr>
        <p:spPr>
          <a:xfrm>
            <a:off x="4398677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4</a:t>
            </a:r>
          </a:p>
        </p:txBody>
      </p:sp>
      <p:sp>
        <p:nvSpPr>
          <p:cNvPr id="26" name="5">
            <a:extLst>
              <a:ext uri="{FF2B5EF4-FFF2-40B4-BE49-F238E27FC236}">
                <a16:creationId xmlns:a16="http://schemas.microsoft.com/office/drawing/2014/main" id="{21C5C9E5-1325-3F49-A8E1-90363D18FA05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7" name="6">
            <a:extLst>
              <a:ext uri="{FF2B5EF4-FFF2-40B4-BE49-F238E27FC236}">
                <a16:creationId xmlns:a16="http://schemas.microsoft.com/office/drawing/2014/main" id="{C538FD54-54E1-404C-82E1-0FDF86A1E620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8" name="7">
            <a:extLst>
              <a:ext uri="{FF2B5EF4-FFF2-40B4-BE49-F238E27FC236}">
                <a16:creationId xmlns:a16="http://schemas.microsoft.com/office/drawing/2014/main" id="{26BB6F3C-3EFD-8E4D-AF09-642CABA9CB0B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9" name="8">
            <a:extLst>
              <a:ext uri="{FF2B5EF4-FFF2-40B4-BE49-F238E27FC236}">
                <a16:creationId xmlns:a16="http://schemas.microsoft.com/office/drawing/2014/main" id="{5114532A-99D5-6C45-8AC7-859633CABA20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0" name="9">
            <a:extLst>
              <a:ext uri="{FF2B5EF4-FFF2-40B4-BE49-F238E27FC236}">
                <a16:creationId xmlns:a16="http://schemas.microsoft.com/office/drawing/2014/main" id="{F7CC91F3-401A-644B-AF02-A139A2249A55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1" name="10">
            <a:extLst>
              <a:ext uri="{FF2B5EF4-FFF2-40B4-BE49-F238E27FC236}">
                <a16:creationId xmlns:a16="http://schemas.microsoft.com/office/drawing/2014/main" id="{95312C78-7929-9A41-A3D4-6A16EC3B8920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2" name="Исполнитель">
            <a:extLst>
              <a:ext uri="{FF2B5EF4-FFF2-40B4-BE49-F238E27FC236}">
                <a16:creationId xmlns:a16="http://schemas.microsoft.com/office/drawing/2014/main" id="{196DC975-7394-BA4D-85AD-858B822356FB}"/>
              </a:ext>
            </a:extLst>
          </p:cNvPr>
          <p:cNvSpPr txBox="1"/>
          <p:nvPr/>
        </p:nvSpPr>
        <p:spPr>
          <a:xfrm>
            <a:off x="3748998" y="4104148"/>
            <a:ext cx="16886033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 </a:t>
            </a:r>
          </a:p>
          <a:p>
            <a:r>
              <a:rPr lang="ru-RU" sz="8800" dirty="0"/>
              <a:t>«Душа летела над лужами»?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0B8E63D-CA42-4744-B2D1-FCEED469A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147B68A-D363-0042-B276-AA780A6280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006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3D0DBD-626B-A84B-AB73-6B465524F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9" name="ТУЦТУЦКВИЗ ФОН 1Ч.png">
            <a:extLst>
              <a:ext uri="{FF2B5EF4-FFF2-40B4-BE49-F238E27FC236}">
                <a16:creationId xmlns:a16="http://schemas.microsoft.com/office/drawing/2014/main" id="{5A391452-F01F-404B-AE87-6B117D5B4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1 тур / Разминка">
            <a:extLst>
              <a:ext uri="{FF2B5EF4-FFF2-40B4-BE49-F238E27FC236}">
                <a16:creationId xmlns:a16="http://schemas.microsoft.com/office/drawing/2014/main" id="{5F1E6890-9E14-5241-B7CF-51C8A7B546DA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E5DE15C5-DB43-DA44-858F-A5F4A01E2876}"/>
              </a:ext>
            </a:extLst>
          </p:cNvPr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89F00581-431A-E24B-A183-FC4517A01910}"/>
              </a:ext>
            </a:extLst>
          </p:cNvPr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3" name="3">
            <a:extLst>
              <a:ext uri="{FF2B5EF4-FFF2-40B4-BE49-F238E27FC236}">
                <a16:creationId xmlns:a16="http://schemas.microsoft.com/office/drawing/2014/main" id="{B1291F91-625B-0C41-AE90-3ECBC4EDC273}"/>
              </a:ext>
            </a:extLst>
          </p:cNvPr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14" name="4">
            <a:extLst>
              <a:ext uri="{FF2B5EF4-FFF2-40B4-BE49-F238E27FC236}">
                <a16:creationId xmlns:a16="http://schemas.microsoft.com/office/drawing/2014/main" id="{A9BC5ADA-D0C8-1846-85EB-86C3915577D9}"/>
              </a:ext>
            </a:extLst>
          </p:cNvPr>
          <p:cNvSpPr txBox="1"/>
          <p:nvPr/>
        </p:nvSpPr>
        <p:spPr>
          <a:xfrm>
            <a:off x="439867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4</a:t>
            </a:r>
          </a:p>
        </p:txBody>
      </p:sp>
      <p:sp>
        <p:nvSpPr>
          <p:cNvPr id="15" name="5">
            <a:extLst>
              <a:ext uri="{FF2B5EF4-FFF2-40B4-BE49-F238E27FC236}">
                <a16:creationId xmlns:a16="http://schemas.microsoft.com/office/drawing/2014/main" id="{E1056F69-9369-C54D-A35C-BB3DEA5887FB}"/>
              </a:ext>
            </a:extLst>
          </p:cNvPr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6" name="6">
            <a:extLst>
              <a:ext uri="{FF2B5EF4-FFF2-40B4-BE49-F238E27FC236}">
                <a16:creationId xmlns:a16="http://schemas.microsoft.com/office/drawing/2014/main" id="{9F1275F4-30BA-7B49-A5B8-C7628CA8A00B}"/>
              </a:ext>
            </a:extLst>
          </p:cNvPr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7" name="7">
            <a:extLst>
              <a:ext uri="{FF2B5EF4-FFF2-40B4-BE49-F238E27FC236}">
                <a16:creationId xmlns:a16="http://schemas.microsoft.com/office/drawing/2014/main" id="{04FCEDFA-8BBD-234E-BD9E-6453E5E66941}"/>
              </a:ext>
            </a:extLst>
          </p:cNvPr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8" name="8">
            <a:extLst>
              <a:ext uri="{FF2B5EF4-FFF2-40B4-BE49-F238E27FC236}">
                <a16:creationId xmlns:a16="http://schemas.microsoft.com/office/drawing/2014/main" id="{8CEA54EC-3964-FB41-B7F0-9FC4E26EEABD}"/>
              </a:ext>
            </a:extLst>
          </p:cNvPr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19" name="9">
            <a:extLst>
              <a:ext uri="{FF2B5EF4-FFF2-40B4-BE49-F238E27FC236}">
                <a16:creationId xmlns:a16="http://schemas.microsoft.com/office/drawing/2014/main" id="{A5413CAC-D010-8A45-AD6F-78C7D0F54AF4}"/>
              </a:ext>
            </a:extLst>
          </p:cNvPr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0" name="10">
            <a:extLst>
              <a:ext uri="{FF2B5EF4-FFF2-40B4-BE49-F238E27FC236}">
                <a16:creationId xmlns:a16="http://schemas.microsoft.com/office/drawing/2014/main" id="{9C3C5A80-99F9-2040-9459-03145926CF70}"/>
              </a:ext>
            </a:extLst>
          </p:cNvPr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10</a:t>
            </a:r>
          </a:p>
        </p:txBody>
      </p:sp>
      <p:sp>
        <p:nvSpPr>
          <p:cNvPr id="21" name="2 часть">
            <a:extLst>
              <a:ext uri="{FF2B5EF4-FFF2-40B4-BE49-F238E27FC236}">
                <a16:creationId xmlns:a16="http://schemas.microsoft.com/office/drawing/2014/main" id="{9C73E610-EA17-224E-AE1D-D6FB79BD3978}"/>
              </a:ext>
            </a:extLst>
          </p:cNvPr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2" name="Ответы">
            <a:extLst>
              <a:ext uri="{FF2B5EF4-FFF2-40B4-BE49-F238E27FC236}">
                <a16:creationId xmlns:a16="http://schemas.microsoft.com/office/drawing/2014/main" id="{C01F3E80-DAEF-5E41-8127-B424C64EFF0D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Зарубежные исполнители">
            <a:extLst>
              <a:ext uri="{FF2B5EF4-FFF2-40B4-BE49-F238E27FC236}">
                <a16:creationId xmlns:a16="http://schemas.microsoft.com/office/drawing/2014/main" id="{58A7A1DD-2C93-E142-BCCA-7CBAF03E880F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30400" y="8035042"/>
            <a:ext cx="1026160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Душа летела над лужами</a:t>
            </a:r>
            <a:endParaRPr dirty="0"/>
          </a:p>
        </p:txBody>
      </p:sp>
      <p:sp>
        <p:nvSpPr>
          <p:cNvPr id="25" name="Группа"/>
          <p:cNvSpPr txBox="1"/>
          <p:nvPr/>
        </p:nvSpPr>
        <p:spPr>
          <a:xfrm>
            <a:off x="1930400" y="4503125"/>
            <a:ext cx="1026159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5600" dirty="0"/>
              <a:t>Припев начинается со слов </a:t>
            </a:r>
            <a:endParaRPr sz="5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519BDE-DF38-4E48-BA8C-5F09772C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240" y="4787162"/>
            <a:ext cx="9745895" cy="649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ca-oruzhie.mp3" descr="picca-oruzhie.mp3">
            <a:hlinkClick r:id="" action="ppaction://media"/>
            <a:extLst>
              <a:ext uri="{FF2B5EF4-FFF2-40B4-BE49-F238E27FC236}">
                <a16:creationId xmlns:a16="http://schemas.microsoft.com/office/drawing/2014/main" id="{D797E5E6-D568-E044-A7F7-3E14D9F4BE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861.0385" end="135459.64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199" y="150130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86204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EEA361-32CF-9D4E-AABE-6FD0EF1A5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ТУЦТУЦКВИЗ ФОН 1Ч.png">
            <a:extLst>
              <a:ext uri="{FF2B5EF4-FFF2-40B4-BE49-F238E27FC236}">
                <a16:creationId xmlns:a16="http://schemas.microsoft.com/office/drawing/2014/main" id="{F03501BD-C7CD-5D4A-88A4-FB1E69570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2 часть">
            <a:extLst>
              <a:ext uri="{FF2B5EF4-FFF2-40B4-BE49-F238E27FC236}">
                <a16:creationId xmlns:a16="http://schemas.microsoft.com/office/drawing/2014/main" id="{CC1F845A-01F0-6A49-AEAD-29226E1E0FCA}"/>
              </a:ext>
            </a:extLst>
          </p:cNvPr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9" name="1 тур / Разминка">
            <a:extLst>
              <a:ext uri="{FF2B5EF4-FFF2-40B4-BE49-F238E27FC236}">
                <a16:creationId xmlns:a16="http://schemas.microsoft.com/office/drawing/2014/main" id="{5EE84D76-F98B-DE4A-B430-B6D97304E335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22" name="Зарубежные исполнители">
            <a:extLst>
              <a:ext uri="{FF2B5EF4-FFF2-40B4-BE49-F238E27FC236}">
                <a16:creationId xmlns:a16="http://schemas.microsoft.com/office/drawing/2014/main" id="{A16EB419-574E-4F43-8996-2462795E983B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pic>
        <p:nvPicPr>
          <p:cNvPr id="2" name="aleksandr-rozenbaum-au.mp3" descr="aleksandr-rozenbaum-au.mp3">
            <a:hlinkClick r:id="" action="ppaction://media"/>
            <a:extLst>
              <a:ext uri="{FF2B5EF4-FFF2-40B4-BE49-F238E27FC236}">
                <a16:creationId xmlns:a16="http://schemas.microsoft.com/office/drawing/2014/main" id="{0184D19E-BBD1-4D41-875D-27EFDCD4D86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177.6799" end="225127.2704"/>
                  <p14:fade in="2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2780" y="14295863"/>
            <a:ext cx="812800" cy="812800"/>
          </a:xfrm>
          <a:prstGeom prst="rect">
            <a:avLst/>
          </a:prstGeom>
        </p:spPr>
      </p:pic>
      <p:sp>
        <p:nvSpPr>
          <p:cNvPr id="21" name="1">
            <a:extLst>
              <a:ext uri="{FF2B5EF4-FFF2-40B4-BE49-F238E27FC236}">
                <a16:creationId xmlns:a16="http://schemas.microsoft.com/office/drawing/2014/main" id="{109743E5-6485-5D43-B4E2-F6887412B95E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1190BF8A-A4D6-D247-888A-F6862FAAADA5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4" name="3">
            <a:extLst>
              <a:ext uri="{FF2B5EF4-FFF2-40B4-BE49-F238E27FC236}">
                <a16:creationId xmlns:a16="http://schemas.microsoft.com/office/drawing/2014/main" id="{CB424FEF-283B-9746-B85F-C00FA27C8682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5" name="4">
            <a:extLst>
              <a:ext uri="{FF2B5EF4-FFF2-40B4-BE49-F238E27FC236}">
                <a16:creationId xmlns:a16="http://schemas.microsoft.com/office/drawing/2014/main" id="{3A8CD4C4-DA1E-6345-9912-3DCFC5AB861F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6" name="5">
            <a:extLst>
              <a:ext uri="{FF2B5EF4-FFF2-40B4-BE49-F238E27FC236}">
                <a16:creationId xmlns:a16="http://schemas.microsoft.com/office/drawing/2014/main" id="{C57C4013-D7DB-2043-B222-EA0A231A28FD}"/>
              </a:ext>
            </a:extLst>
          </p:cNvPr>
          <p:cNvSpPr txBox="1"/>
          <p:nvPr/>
        </p:nvSpPr>
        <p:spPr>
          <a:xfrm>
            <a:off x="5277467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5</a:t>
            </a:r>
          </a:p>
        </p:txBody>
      </p:sp>
      <p:sp>
        <p:nvSpPr>
          <p:cNvPr id="27" name="6">
            <a:extLst>
              <a:ext uri="{FF2B5EF4-FFF2-40B4-BE49-F238E27FC236}">
                <a16:creationId xmlns:a16="http://schemas.microsoft.com/office/drawing/2014/main" id="{F5770496-6C53-A64F-9B61-763BAAD9C6A7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8" name="7">
            <a:extLst>
              <a:ext uri="{FF2B5EF4-FFF2-40B4-BE49-F238E27FC236}">
                <a16:creationId xmlns:a16="http://schemas.microsoft.com/office/drawing/2014/main" id="{DCC33F68-52D2-4147-8727-F4B831C34863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9" name="8">
            <a:extLst>
              <a:ext uri="{FF2B5EF4-FFF2-40B4-BE49-F238E27FC236}">
                <a16:creationId xmlns:a16="http://schemas.microsoft.com/office/drawing/2014/main" id="{7A31AB78-3D93-3A42-84ED-E3743E9BD24B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0" name="9">
            <a:extLst>
              <a:ext uri="{FF2B5EF4-FFF2-40B4-BE49-F238E27FC236}">
                <a16:creationId xmlns:a16="http://schemas.microsoft.com/office/drawing/2014/main" id="{CDA34AA3-F78D-1F45-BB0C-9199D1F64CC9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1" name="10">
            <a:extLst>
              <a:ext uri="{FF2B5EF4-FFF2-40B4-BE49-F238E27FC236}">
                <a16:creationId xmlns:a16="http://schemas.microsoft.com/office/drawing/2014/main" id="{02469486-23A4-6F42-82E7-30A343B7B729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2" name="Исполнитель">
            <a:extLst>
              <a:ext uri="{FF2B5EF4-FFF2-40B4-BE49-F238E27FC236}">
                <a16:creationId xmlns:a16="http://schemas.microsoft.com/office/drawing/2014/main" id="{1FFA6148-F3A6-1040-844C-95F02309FFC2}"/>
              </a:ext>
            </a:extLst>
          </p:cNvPr>
          <p:cNvSpPr txBox="1"/>
          <p:nvPr/>
        </p:nvSpPr>
        <p:spPr>
          <a:xfrm>
            <a:off x="1997724" y="4104148"/>
            <a:ext cx="20388594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</a:t>
            </a:r>
          </a:p>
          <a:p>
            <a:r>
              <a:rPr lang="ru-RU" sz="8800" dirty="0"/>
              <a:t>«Ау – заблудился в темном лесу»?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6A8930E-A04C-1B4C-BCA4-C17A36D01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0618274-AD21-D848-A669-15E4B4CBA9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7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CC85A7-839B-714D-B268-BFD263C87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9" name="ТУЦТУЦКВИЗ ФОН 1Ч.png">
            <a:extLst>
              <a:ext uri="{FF2B5EF4-FFF2-40B4-BE49-F238E27FC236}">
                <a16:creationId xmlns:a16="http://schemas.microsoft.com/office/drawing/2014/main" id="{C29810EB-2365-8A46-8506-728A26F3D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1 тур / Разминка">
            <a:extLst>
              <a:ext uri="{FF2B5EF4-FFF2-40B4-BE49-F238E27FC236}">
                <a16:creationId xmlns:a16="http://schemas.microsoft.com/office/drawing/2014/main" id="{FC6ACD62-24DA-C540-A59C-5204699CAB24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7E182B4B-DE9F-1344-828A-7532C5C82178}"/>
              </a:ext>
            </a:extLst>
          </p:cNvPr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87729F1E-155D-244D-B9C2-6EDDA8B26A7E}"/>
              </a:ext>
            </a:extLst>
          </p:cNvPr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3" name="3">
            <a:extLst>
              <a:ext uri="{FF2B5EF4-FFF2-40B4-BE49-F238E27FC236}">
                <a16:creationId xmlns:a16="http://schemas.microsoft.com/office/drawing/2014/main" id="{469EBF8B-5093-8048-B582-47F0FC296D73}"/>
              </a:ext>
            </a:extLst>
          </p:cNvPr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14" name="4">
            <a:extLst>
              <a:ext uri="{FF2B5EF4-FFF2-40B4-BE49-F238E27FC236}">
                <a16:creationId xmlns:a16="http://schemas.microsoft.com/office/drawing/2014/main" id="{1C4191A4-E22C-404E-BF1D-BF96C00F3A9A}"/>
              </a:ext>
            </a:extLst>
          </p:cNvPr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5" name="5">
            <a:extLst>
              <a:ext uri="{FF2B5EF4-FFF2-40B4-BE49-F238E27FC236}">
                <a16:creationId xmlns:a16="http://schemas.microsoft.com/office/drawing/2014/main" id="{3AF507A2-4321-B44D-98B9-8E92955C6C42}"/>
              </a:ext>
            </a:extLst>
          </p:cNvPr>
          <p:cNvSpPr txBox="1"/>
          <p:nvPr/>
        </p:nvSpPr>
        <p:spPr>
          <a:xfrm>
            <a:off x="527746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5</a:t>
            </a:r>
          </a:p>
        </p:txBody>
      </p:sp>
      <p:sp>
        <p:nvSpPr>
          <p:cNvPr id="16" name="6">
            <a:extLst>
              <a:ext uri="{FF2B5EF4-FFF2-40B4-BE49-F238E27FC236}">
                <a16:creationId xmlns:a16="http://schemas.microsoft.com/office/drawing/2014/main" id="{12AC0299-804C-C142-9618-2FABFB5CF64B}"/>
              </a:ext>
            </a:extLst>
          </p:cNvPr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7" name="7">
            <a:extLst>
              <a:ext uri="{FF2B5EF4-FFF2-40B4-BE49-F238E27FC236}">
                <a16:creationId xmlns:a16="http://schemas.microsoft.com/office/drawing/2014/main" id="{8E5A869F-D5E0-B640-83D6-15CCF226025D}"/>
              </a:ext>
            </a:extLst>
          </p:cNvPr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8" name="8">
            <a:extLst>
              <a:ext uri="{FF2B5EF4-FFF2-40B4-BE49-F238E27FC236}">
                <a16:creationId xmlns:a16="http://schemas.microsoft.com/office/drawing/2014/main" id="{117171D2-6E74-8043-A9F1-7EE8EC03F82D}"/>
              </a:ext>
            </a:extLst>
          </p:cNvPr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19" name="9">
            <a:extLst>
              <a:ext uri="{FF2B5EF4-FFF2-40B4-BE49-F238E27FC236}">
                <a16:creationId xmlns:a16="http://schemas.microsoft.com/office/drawing/2014/main" id="{7D95526A-1B12-6F40-A02B-B8880BB3F1E9}"/>
              </a:ext>
            </a:extLst>
          </p:cNvPr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0" name="10">
            <a:extLst>
              <a:ext uri="{FF2B5EF4-FFF2-40B4-BE49-F238E27FC236}">
                <a16:creationId xmlns:a16="http://schemas.microsoft.com/office/drawing/2014/main" id="{7C3BAAF4-466E-5048-8E8B-9865502F40F3}"/>
              </a:ext>
            </a:extLst>
          </p:cNvPr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10</a:t>
            </a:r>
          </a:p>
        </p:txBody>
      </p:sp>
      <p:sp>
        <p:nvSpPr>
          <p:cNvPr id="21" name="2 часть">
            <a:extLst>
              <a:ext uri="{FF2B5EF4-FFF2-40B4-BE49-F238E27FC236}">
                <a16:creationId xmlns:a16="http://schemas.microsoft.com/office/drawing/2014/main" id="{737F2EA4-9AFD-9445-B0DE-4ED3BE6D7150}"/>
              </a:ext>
            </a:extLst>
          </p:cNvPr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2" name="Ответы">
            <a:extLst>
              <a:ext uri="{FF2B5EF4-FFF2-40B4-BE49-F238E27FC236}">
                <a16:creationId xmlns:a16="http://schemas.microsoft.com/office/drawing/2014/main" id="{08EBE043-E944-9F46-99EE-DFE64340E5C1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Зарубежные исполнители">
            <a:extLst>
              <a:ext uri="{FF2B5EF4-FFF2-40B4-BE49-F238E27FC236}">
                <a16:creationId xmlns:a16="http://schemas.microsoft.com/office/drawing/2014/main" id="{10254BB9-772C-3D48-9BFC-20C7F70D6B47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30400" y="8035042"/>
            <a:ext cx="1026160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Ау – днем и ночью счастье зову</a:t>
            </a:r>
            <a:endParaRPr dirty="0"/>
          </a:p>
        </p:txBody>
      </p:sp>
      <p:sp>
        <p:nvSpPr>
          <p:cNvPr id="25" name="Группа"/>
          <p:cNvSpPr txBox="1"/>
          <p:nvPr/>
        </p:nvSpPr>
        <p:spPr>
          <a:xfrm>
            <a:off x="1930400" y="4503125"/>
            <a:ext cx="1026159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5600" dirty="0"/>
              <a:t>Припев начинается со слов </a:t>
            </a:r>
            <a:endParaRPr sz="5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BF1B46-C5BF-A141-B0D6-777320F2C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/>
          <a:stretch/>
        </p:blipFill>
        <p:spPr bwMode="auto">
          <a:xfrm>
            <a:off x="12871095" y="4777083"/>
            <a:ext cx="9351520" cy="58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leksandr-rozenbaum-au.mp3" descr="aleksandr-rozenbaum-au.mp3">
            <a:hlinkClick r:id="" action="ppaction://media"/>
            <a:extLst>
              <a:ext uri="{FF2B5EF4-FFF2-40B4-BE49-F238E27FC236}">
                <a16:creationId xmlns:a16="http://schemas.microsoft.com/office/drawing/2014/main" id="{8EB12910-A5F7-FF49-B27E-2BE383BB6B7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3991.712" end="177833.9582"/>
                  <p14:fade in="2000" out="2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85599" y="141459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1673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6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D51B01-2378-D34A-A9DE-5D42EC07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ТУЦТУЦКВИЗ ФОН 1Ч.png">
            <a:extLst>
              <a:ext uri="{FF2B5EF4-FFF2-40B4-BE49-F238E27FC236}">
                <a16:creationId xmlns:a16="http://schemas.microsoft.com/office/drawing/2014/main" id="{9B874974-1F70-2A4E-9CC8-6F5D1D0E4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192505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2 часть">
            <a:extLst>
              <a:ext uri="{FF2B5EF4-FFF2-40B4-BE49-F238E27FC236}">
                <a16:creationId xmlns:a16="http://schemas.microsoft.com/office/drawing/2014/main" id="{8B791C26-3499-104F-9A5C-28BE1CEED1E1}"/>
              </a:ext>
            </a:extLst>
          </p:cNvPr>
          <p:cNvSpPr txBox="1"/>
          <p:nvPr/>
        </p:nvSpPr>
        <p:spPr>
          <a:xfrm>
            <a:off x="18640246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9" name="1 тур / Разминка">
            <a:extLst>
              <a:ext uri="{FF2B5EF4-FFF2-40B4-BE49-F238E27FC236}">
                <a16:creationId xmlns:a16="http://schemas.microsoft.com/office/drawing/2014/main" id="{6332AB0B-B16E-3147-9ED9-0DA3FD2C6D8D}"/>
              </a:ext>
            </a:extLst>
          </p:cNvPr>
          <p:cNvSpPr txBox="1"/>
          <p:nvPr/>
        </p:nvSpPr>
        <p:spPr>
          <a:xfrm>
            <a:off x="1352810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20" name="Зарубежные исполнители">
            <a:extLst>
              <a:ext uri="{FF2B5EF4-FFF2-40B4-BE49-F238E27FC236}">
                <a16:creationId xmlns:a16="http://schemas.microsoft.com/office/drawing/2014/main" id="{AEF2E41F-40CF-E04B-AB4C-A6DECEB92422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pic>
        <p:nvPicPr>
          <p:cNvPr id="2" name="8 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32118" y="6523038"/>
            <a:ext cx="609600" cy="609600"/>
          </a:xfrm>
          <a:prstGeom prst="rect">
            <a:avLst/>
          </a:prstGeom>
        </p:spPr>
      </p:pic>
      <p:sp>
        <p:nvSpPr>
          <p:cNvPr id="21" name="1">
            <a:extLst>
              <a:ext uri="{FF2B5EF4-FFF2-40B4-BE49-F238E27FC236}">
                <a16:creationId xmlns:a16="http://schemas.microsoft.com/office/drawing/2014/main" id="{DD66514F-C75B-2843-9074-3104EFE7C423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2" name="2">
            <a:extLst>
              <a:ext uri="{FF2B5EF4-FFF2-40B4-BE49-F238E27FC236}">
                <a16:creationId xmlns:a16="http://schemas.microsoft.com/office/drawing/2014/main" id="{E87B85D9-8B14-9E42-8861-D360152C6555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4" name="3">
            <a:extLst>
              <a:ext uri="{FF2B5EF4-FFF2-40B4-BE49-F238E27FC236}">
                <a16:creationId xmlns:a16="http://schemas.microsoft.com/office/drawing/2014/main" id="{C1A31267-5CF0-9741-ABBC-2EBF65B4C5DA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5" name="4">
            <a:extLst>
              <a:ext uri="{FF2B5EF4-FFF2-40B4-BE49-F238E27FC236}">
                <a16:creationId xmlns:a16="http://schemas.microsoft.com/office/drawing/2014/main" id="{702827F6-576C-0445-8A67-6FF40398966A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6" name="5">
            <a:extLst>
              <a:ext uri="{FF2B5EF4-FFF2-40B4-BE49-F238E27FC236}">
                <a16:creationId xmlns:a16="http://schemas.microsoft.com/office/drawing/2014/main" id="{E243A3F6-5F2D-294A-BC74-FE13E371C90C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7" name="6">
            <a:extLst>
              <a:ext uri="{FF2B5EF4-FFF2-40B4-BE49-F238E27FC236}">
                <a16:creationId xmlns:a16="http://schemas.microsoft.com/office/drawing/2014/main" id="{13F8E5EC-F433-184B-9600-104811ECA84C}"/>
              </a:ext>
            </a:extLst>
          </p:cNvPr>
          <p:cNvSpPr txBox="1"/>
          <p:nvPr/>
        </p:nvSpPr>
        <p:spPr>
          <a:xfrm>
            <a:off x="614355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6</a:t>
            </a:r>
          </a:p>
        </p:txBody>
      </p:sp>
      <p:sp>
        <p:nvSpPr>
          <p:cNvPr id="28" name="7">
            <a:extLst>
              <a:ext uri="{FF2B5EF4-FFF2-40B4-BE49-F238E27FC236}">
                <a16:creationId xmlns:a16="http://schemas.microsoft.com/office/drawing/2014/main" id="{148BB111-83B7-8748-A186-4BCE39974373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9" name="8">
            <a:extLst>
              <a:ext uri="{FF2B5EF4-FFF2-40B4-BE49-F238E27FC236}">
                <a16:creationId xmlns:a16="http://schemas.microsoft.com/office/drawing/2014/main" id="{418ADF54-87AD-6E49-AA29-B218C08040C9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0" name="9">
            <a:extLst>
              <a:ext uri="{FF2B5EF4-FFF2-40B4-BE49-F238E27FC236}">
                <a16:creationId xmlns:a16="http://schemas.microsoft.com/office/drawing/2014/main" id="{5F25D660-847A-0344-BF8D-2C1989017BB5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1" name="10">
            <a:extLst>
              <a:ext uri="{FF2B5EF4-FFF2-40B4-BE49-F238E27FC236}">
                <a16:creationId xmlns:a16="http://schemas.microsoft.com/office/drawing/2014/main" id="{5C1AEC73-A072-C140-907F-6DF931C8BFB3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2" name="Исполнитель">
            <a:extLst>
              <a:ext uri="{FF2B5EF4-FFF2-40B4-BE49-F238E27FC236}">
                <a16:creationId xmlns:a16="http://schemas.microsoft.com/office/drawing/2014/main" id="{A9EC0A63-854F-1742-ADB5-BAEED0A52EB0}"/>
              </a:ext>
            </a:extLst>
          </p:cNvPr>
          <p:cNvSpPr txBox="1"/>
          <p:nvPr/>
        </p:nvSpPr>
        <p:spPr>
          <a:xfrm>
            <a:off x="3950182" y="4104148"/>
            <a:ext cx="16483679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 </a:t>
            </a:r>
          </a:p>
          <a:p>
            <a:r>
              <a:rPr lang="ru-RU" sz="8800" dirty="0"/>
              <a:t>«Самый худший день»?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3EDF79E-1DB0-E847-BDEF-ECCAA788D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6D4742B-9DA4-5341-937D-0457520AB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3500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0B30CB-5214-264B-8E91-6A77CD50B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9" name="ТУЦТУЦКВИЗ ФОН 1Ч.png">
            <a:extLst>
              <a:ext uri="{FF2B5EF4-FFF2-40B4-BE49-F238E27FC236}">
                <a16:creationId xmlns:a16="http://schemas.microsoft.com/office/drawing/2014/main" id="{CF6D57B3-23BA-A84D-B37A-5F7468554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1 тур / Разминка">
            <a:extLst>
              <a:ext uri="{FF2B5EF4-FFF2-40B4-BE49-F238E27FC236}">
                <a16:creationId xmlns:a16="http://schemas.microsoft.com/office/drawing/2014/main" id="{DEDF8AD9-90C7-324A-A372-B0130F17CA84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DF490DFA-B8BB-8444-8F25-1A25B19869EC}"/>
              </a:ext>
            </a:extLst>
          </p:cNvPr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2A863994-BDA9-2649-B5FC-F3DF6082BBB0}"/>
              </a:ext>
            </a:extLst>
          </p:cNvPr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3" name="3">
            <a:extLst>
              <a:ext uri="{FF2B5EF4-FFF2-40B4-BE49-F238E27FC236}">
                <a16:creationId xmlns:a16="http://schemas.microsoft.com/office/drawing/2014/main" id="{9C30407B-4C02-1947-8CB3-14C4A01D62CF}"/>
              </a:ext>
            </a:extLst>
          </p:cNvPr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14" name="4">
            <a:extLst>
              <a:ext uri="{FF2B5EF4-FFF2-40B4-BE49-F238E27FC236}">
                <a16:creationId xmlns:a16="http://schemas.microsoft.com/office/drawing/2014/main" id="{9F744F04-973A-4946-9743-A15FBDAC0BE7}"/>
              </a:ext>
            </a:extLst>
          </p:cNvPr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5" name="5">
            <a:extLst>
              <a:ext uri="{FF2B5EF4-FFF2-40B4-BE49-F238E27FC236}">
                <a16:creationId xmlns:a16="http://schemas.microsoft.com/office/drawing/2014/main" id="{E593B08E-AD07-964F-87C6-ADF16DB75A40}"/>
              </a:ext>
            </a:extLst>
          </p:cNvPr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6" name="6">
            <a:extLst>
              <a:ext uri="{FF2B5EF4-FFF2-40B4-BE49-F238E27FC236}">
                <a16:creationId xmlns:a16="http://schemas.microsoft.com/office/drawing/2014/main" id="{6D5D7352-2C12-8240-B1FF-AF0363030F3D}"/>
              </a:ext>
            </a:extLst>
          </p:cNvPr>
          <p:cNvSpPr txBox="1"/>
          <p:nvPr/>
        </p:nvSpPr>
        <p:spPr>
          <a:xfrm>
            <a:off x="614355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6</a:t>
            </a:r>
          </a:p>
        </p:txBody>
      </p:sp>
      <p:sp>
        <p:nvSpPr>
          <p:cNvPr id="17" name="7">
            <a:extLst>
              <a:ext uri="{FF2B5EF4-FFF2-40B4-BE49-F238E27FC236}">
                <a16:creationId xmlns:a16="http://schemas.microsoft.com/office/drawing/2014/main" id="{948270A5-AA7E-E048-8CC4-056EC425FDC3}"/>
              </a:ext>
            </a:extLst>
          </p:cNvPr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8" name="8">
            <a:extLst>
              <a:ext uri="{FF2B5EF4-FFF2-40B4-BE49-F238E27FC236}">
                <a16:creationId xmlns:a16="http://schemas.microsoft.com/office/drawing/2014/main" id="{B188D130-B741-DF47-9C28-3DA9D2D68F54}"/>
              </a:ext>
            </a:extLst>
          </p:cNvPr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19" name="9">
            <a:extLst>
              <a:ext uri="{FF2B5EF4-FFF2-40B4-BE49-F238E27FC236}">
                <a16:creationId xmlns:a16="http://schemas.microsoft.com/office/drawing/2014/main" id="{6360F41E-8D5A-244F-900B-102B116C1CE3}"/>
              </a:ext>
            </a:extLst>
          </p:cNvPr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1" name="10">
            <a:extLst>
              <a:ext uri="{FF2B5EF4-FFF2-40B4-BE49-F238E27FC236}">
                <a16:creationId xmlns:a16="http://schemas.microsoft.com/office/drawing/2014/main" id="{4EFE6C7B-1DAE-724C-BFC5-C26E82E6EFBF}"/>
              </a:ext>
            </a:extLst>
          </p:cNvPr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10</a:t>
            </a:r>
          </a:p>
        </p:txBody>
      </p:sp>
      <p:sp>
        <p:nvSpPr>
          <p:cNvPr id="22" name="2 часть">
            <a:extLst>
              <a:ext uri="{FF2B5EF4-FFF2-40B4-BE49-F238E27FC236}">
                <a16:creationId xmlns:a16="http://schemas.microsoft.com/office/drawing/2014/main" id="{B6CB8A19-2AE4-6444-8EA4-023101ACA1C0}"/>
              </a:ext>
            </a:extLst>
          </p:cNvPr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3" name="Ответы">
            <a:extLst>
              <a:ext uri="{FF2B5EF4-FFF2-40B4-BE49-F238E27FC236}">
                <a16:creationId xmlns:a16="http://schemas.microsoft.com/office/drawing/2014/main" id="{CAFF3930-D06A-F448-B03D-E891517C6F52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8" name="Зарубежные исполнители">
            <a:extLst>
              <a:ext uri="{FF2B5EF4-FFF2-40B4-BE49-F238E27FC236}">
                <a16:creationId xmlns:a16="http://schemas.microsoft.com/office/drawing/2014/main" id="{947595AD-8C9E-B944-A165-6D5EB4D2F355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05439" y="4741931"/>
            <a:ext cx="9158724" cy="68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Группа"/>
          <p:cNvSpPr txBox="1"/>
          <p:nvPr/>
        </p:nvSpPr>
        <p:spPr>
          <a:xfrm>
            <a:off x="1930400" y="4278567"/>
            <a:ext cx="102615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6600" dirty="0"/>
              <a:t>Припев начинается</a:t>
            </a:r>
          </a:p>
          <a:p>
            <a:r>
              <a:rPr lang="ru-RU" sz="6600" dirty="0"/>
              <a:t>со слов</a:t>
            </a:r>
            <a:endParaRPr sz="6600" dirty="0"/>
          </a:p>
        </p:txBody>
      </p:sp>
      <p:sp>
        <p:nvSpPr>
          <p:cNvPr id="27" name="In Bloom"/>
          <p:cNvSpPr txBox="1"/>
          <p:nvPr/>
        </p:nvSpPr>
        <p:spPr>
          <a:xfrm>
            <a:off x="1930400" y="8837701"/>
            <a:ext cx="1026160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Самый лучший день</a:t>
            </a:r>
            <a:endParaRPr sz="7200" dirty="0"/>
          </a:p>
        </p:txBody>
      </p:sp>
      <p:pic>
        <p:nvPicPr>
          <p:cNvPr id="2" name="8 о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898350" y="6492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45642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7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36E8AE0-F9C0-B945-9B29-CDAE470FA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5" name="ТУЦТУЦКВИЗ ФОН 1Ч.png">
            <a:extLst>
              <a:ext uri="{FF2B5EF4-FFF2-40B4-BE49-F238E27FC236}">
                <a16:creationId xmlns:a16="http://schemas.microsoft.com/office/drawing/2014/main" id="{8F58F4DA-2A36-8447-A1C8-24C69DF2D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2 часть">
            <a:extLst>
              <a:ext uri="{FF2B5EF4-FFF2-40B4-BE49-F238E27FC236}">
                <a16:creationId xmlns:a16="http://schemas.microsoft.com/office/drawing/2014/main" id="{A74805E5-F9DE-914E-96F4-0CE26422B052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7" name="1 тур / Разминка">
            <a:extLst>
              <a:ext uri="{FF2B5EF4-FFF2-40B4-BE49-F238E27FC236}">
                <a16:creationId xmlns:a16="http://schemas.microsoft.com/office/drawing/2014/main" id="{74E4EDFF-DF95-BA4F-965B-8EEE36F21C03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8" name="Зарубежные исполнители">
            <a:extLst>
              <a:ext uri="{FF2B5EF4-FFF2-40B4-BE49-F238E27FC236}">
                <a16:creationId xmlns:a16="http://schemas.microsoft.com/office/drawing/2014/main" id="{486D5F80-F3F0-DE4D-B92B-6747EA1A9D0F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  <a:endParaRPr lang="en-US" dirty="0"/>
          </a:p>
        </p:txBody>
      </p:sp>
      <p:pic>
        <p:nvPicPr>
          <p:cNvPr id="2" name="3в (13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341263" y="8321675"/>
            <a:ext cx="487362" cy="487363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AED658B1-9197-7B44-8F5D-1B3EA1595068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1" name="2">
            <a:extLst>
              <a:ext uri="{FF2B5EF4-FFF2-40B4-BE49-F238E27FC236}">
                <a16:creationId xmlns:a16="http://schemas.microsoft.com/office/drawing/2014/main" id="{AB5C6823-FCFA-E146-8210-6A04F12B1241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3" name="3">
            <a:extLst>
              <a:ext uri="{FF2B5EF4-FFF2-40B4-BE49-F238E27FC236}">
                <a16:creationId xmlns:a16="http://schemas.microsoft.com/office/drawing/2014/main" id="{098720EA-A627-4A48-9747-A6099D707CB9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4" name="4">
            <a:extLst>
              <a:ext uri="{FF2B5EF4-FFF2-40B4-BE49-F238E27FC236}">
                <a16:creationId xmlns:a16="http://schemas.microsoft.com/office/drawing/2014/main" id="{3F4ED489-BB31-2243-ABC4-3C95E1BA5954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5D5ADE38-00D9-9F4F-B403-58DD7DBDC9C1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6" name="6">
            <a:extLst>
              <a:ext uri="{FF2B5EF4-FFF2-40B4-BE49-F238E27FC236}">
                <a16:creationId xmlns:a16="http://schemas.microsoft.com/office/drawing/2014/main" id="{325DE678-D09D-E641-A969-73B5D6FB157A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7" name="7">
            <a:extLst>
              <a:ext uri="{FF2B5EF4-FFF2-40B4-BE49-F238E27FC236}">
                <a16:creationId xmlns:a16="http://schemas.microsoft.com/office/drawing/2014/main" id="{2D16A5EA-5754-244D-8A28-27BD7DF25BD3}"/>
              </a:ext>
            </a:extLst>
          </p:cNvPr>
          <p:cNvSpPr txBox="1"/>
          <p:nvPr/>
        </p:nvSpPr>
        <p:spPr>
          <a:xfrm>
            <a:off x="703504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7</a:t>
            </a:r>
          </a:p>
        </p:txBody>
      </p:sp>
      <p:sp>
        <p:nvSpPr>
          <p:cNvPr id="28" name="8">
            <a:extLst>
              <a:ext uri="{FF2B5EF4-FFF2-40B4-BE49-F238E27FC236}">
                <a16:creationId xmlns:a16="http://schemas.microsoft.com/office/drawing/2014/main" id="{33FE241D-DDF9-BE48-B944-AA25BD849BF4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9" name="9">
            <a:extLst>
              <a:ext uri="{FF2B5EF4-FFF2-40B4-BE49-F238E27FC236}">
                <a16:creationId xmlns:a16="http://schemas.microsoft.com/office/drawing/2014/main" id="{4DD37BDE-A101-414B-864C-1CA143576F91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0" name="10">
            <a:extLst>
              <a:ext uri="{FF2B5EF4-FFF2-40B4-BE49-F238E27FC236}">
                <a16:creationId xmlns:a16="http://schemas.microsoft.com/office/drawing/2014/main" id="{6AAFFACF-2824-1A4C-B104-BE1BDE261E68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1" name="Исполнитель">
            <a:extLst>
              <a:ext uri="{FF2B5EF4-FFF2-40B4-BE49-F238E27FC236}">
                <a16:creationId xmlns:a16="http://schemas.microsoft.com/office/drawing/2014/main" id="{996B1189-4773-9841-B8EC-92D44C3231FB}"/>
              </a:ext>
            </a:extLst>
          </p:cNvPr>
          <p:cNvSpPr txBox="1"/>
          <p:nvPr/>
        </p:nvSpPr>
        <p:spPr>
          <a:xfrm>
            <a:off x="3950178" y="4104148"/>
            <a:ext cx="16483680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 </a:t>
            </a:r>
          </a:p>
          <a:p>
            <a:r>
              <a:rPr lang="ru-RU" sz="8800" dirty="0"/>
              <a:t>«По клубам»?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5291D69-B515-C74B-99D4-651FBBA8F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71F3240-6AAF-5F40-B21A-004350FE6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43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D212C30-389C-2544-A579-085625011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1F3DFFEA-BDDE-6C41-AE8A-AD002DC4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2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B66C9F68-2684-4113-BE26-FC5B3E249678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2в">
            <a:hlinkClick r:id="" action="ppaction://media"/>
            <a:extLst>
              <a:ext uri="{FF2B5EF4-FFF2-40B4-BE49-F238E27FC236}">
                <a16:creationId xmlns:a16="http://schemas.microsoft.com/office/drawing/2014/main" id="{7A7145E3-BCFA-F3A7-F233-1F9914E53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459" y="-975157"/>
            <a:ext cx="812800" cy="812800"/>
          </a:xfrm>
          <a:prstGeom prst="rect">
            <a:avLst/>
          </a:prstGeom>
        </p:spPr>
      </p:pic>
      <p:sp>
        <p:nvSpPr>
          <p:cNvPr id="21" name="Исполнитель">
            <a:extLst>
              <a:ext uri="{FF2B5EF4-FFF2-40B4-BE49-F238E27FC236}">
                <a16:creationId xmlns:a16="http://schemas.microsoft.com/office/drawing/2014/main" id="{0CA31FEA-185D-7D4E-9BB9-A14367651F7B}"/>
              </a:ext>
            </a:extLst>
          </p:cNvPr>
          <p:cNvSpPr txBox="1"/>
          <p:nvPr/>
        </p:nvSpPr>
        <p:spPr>
          <a:xfrm>
            <a:off x="3364262" y="4104148"/>
            <a:ext cx="17655474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Михаила </a:t>
            </a:r>
            <a:r>
              <a:rPr lang="ru-RU" sz="8800" dirty="0" err="1"/>
              <a:t>Шафутинского</a:t>
            </a:r>
            <a:r>
              <a:rPr lang="ru-RU" sz="8800" dirty="0"/>
              <a:t>?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7CBD384-7AA2-7A41-A8D1-B095AEAAA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2FDE195-0C14-0D4A-8618-3514B6A433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  <p:sp>
        <p:nvSpPr>
          <p:cNvPr id="26" name="1">
            <a:extLst>
              <a:ext uri="{FF2B5EF4-FFF2-40B4-BE49-F238E27FC236}">
                <a16:creationId xmlns:a16="http://schemas.microsoft.com/office/drawing/2014/main" id="{FB575B2D-95DD-4D49-A668-5D0802098EC9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7" name="2">
            <a:extLst>
              <a:ext uri="{FF2B5EF4-FFF2-40B4-BE49-F238E27FC236}">
                <a16:creationId xmlns:a16="http://schemas.microsoft.com/office/drawing/2014/main" id="{70EFBD8F-C33E-F644-87F7-E79227CB5149}"/>
              </a:ext>
            </a:extLst>
          </p:cNvPr>
          <p:cNvSpPr txBox="1"/>
          <p:nvPr/>
        </p:nvSpPr>
        <p:spPr>
          <a:xfrm>
            <a:off x="264109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2</a:t>
            </a:r>
          </a:p>
        </p:txBody>
      </p:sp>
      <p:sp>
        <p:nvSpPr>
          <p:cNvPr id="28" name="3">
            <a:extLst>
              <a:ext uri="{FF2B5EF4-FFF2-40B4-BE49-F238E27FC236}">
                <a16:creationId xmlns:a16="http://schemas.microsoft.com/office/drawing/2014/main" id="{4D3F9E1C-ECD5-7F4D-8AE4-56738F6561A5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9" name="4">
            <a:extLst>
              <a:ext uri="{FF2B5EF4-FFF2-40B4-BE49-F238E27FC236}">
                <a16:creationId xmlns:a16="http://schemas.microsoft.com/office/drawing/2014/main" id="{5DE4B2AB-0A62-BD4A-B5D3-AFD48CF716F4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0" name="5">
            <a:extLst>
              <a:ext uri="{FF2B5EF4-FFF2-40B4-BE49-F238E27FC236}">
                <a16:creationId xmlns:a16="http://schemas.microsoft.com/office/drawing/2014/main" id="{C375029E-DFFA-2947-ABF2-F6F22EEDDEC8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1" name="6">
            <a:extLst>
              <a:ext uri="{FF2B5EF4-FFF2-40B4-BE49-F238E27FC236}">
                <a16:creationId xmlns:a16="http://schemas.microsoft.com/office/drawing/2014/main" id="{8EB4D606-3C7A-D146-B7D7-5EBC5267B54B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2" name="7">
            <a:extLst>
              <a:ext uri="{FF2B5EF4-FFF2-40B4-BE49-F238E27FC236}">
                <a16:creationId xmlns:a16="http://schemas.microsoft.com/office/drawing/2014/main" id="{B052F288-E3E5-D244-A3CA-FFACCBCDAC7D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3" name="8">
            <a:extLst>
              <a:ext uri="{FF2B5EF4-FFF2-40B4-BE49-F238E27FC236}">
                <a16:creationId xmlns:a16="http://schemas.microsoft.com/office/drawing/2014/main" id="{4A5815E8-5C28-BE46-A046-8AB93A146C18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4" name="9">
            <a:extLst>
              <a:ext uri="{FF2B5EF4-FFF2-40B4-BE49-F238E27FC236}">
                <a16:creationId xmlns:a16="http://schemas.microsoft.com/office/drawing/2014/main" id="{AC2A6A13-0985-3E4C-B2C1-548AF1BBA089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5" name="10">
            <a:extLst>
              <a:ext uri="{FF2B5EF4-FFF2-40B4-BE49-F238E27FC236}">
                <a16:creationId xmlns:a16="http://schemas.microsoft.com/office/drawing/2014/main" id="{ECB22760-0452-F649-BEE3-85DC6BA002F7}"/>
              </a:ext>
            </a:extLst>
          </p:cNvPr>
          <p:cNvSpPr txBox="1"/>
          <p:nvPr/>
        </p:nvSpPr>
        <p:spPr>
          <a:xfrm>
            <a:off x="9577588" y="11443075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070491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255FABF-F3E7-FB47-815A-DF6CBB97C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ТУЦТУЦКВИЗ ФОН 1Ч.png">
            <a:extLst>
              <a:ext uri="{FF2B5EF4-FFF2-40B4-BE49-F238E27FC236}">
                <a16:creationId xmlns:a16="http://schemas.microsoft.com/office/drawing/2014/main" id="{54625FE2-285D-D644-8912-76BCA4DDF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2 часть">
            <a:extLst>
              <a:ext uri="{FF2B5EF4-FFF2-40B4-BE49-F238E27FC236}">
                <a16:creationId xmlns:a16="http://schemas.microsoft.com/office/drawing/2014/main" id="{6F1C07C1-1E94-9544-9526-9719E501B0E0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9" name="Ответы">
            <a:extLst>
              <a:ext uri="{FF2B5EF4-FFF2-40B4-BE49-F238E27FC236}">
                <a16:creationId xmlns:a16="http://schemas.microsoft.com/office/drawing/2014/main" id="{B111478F-7177-1B4B-95B3-19538373F22A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1 тур / Разминка">
            <a:extLst>
              <a:ext uri="{FF2B5EF4-FFF2-40B4-BE49-F238E27FC236}">
                <a16:creationId xmlns:a16="http://schemas.microsoft.com/office/drawing/2014/main" id="{74B7AB21-AE4E-A149-A237-43C6F26AED43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1" name="Зарубежные исполнители">
            <a:extLst>
              <a:ext uri="{FF2B5EF4-FFF2-40B4-BE49-F238E27FC236}">
                <a16:creationId xmlns:a16="http://schemas.microsoft.com/office/drawing/2014/main" id="{A08A4C9D-5A65-5D47-9FB6-9B1CCFDC063B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  <a:endParaRPr lang="en-US" dirty="0"/>
          </a:p>
        </p:txBody>
      </p:sp>
      <p:sp>
        <p:nvSpPr>
          <p:cNvPr id="20" name="In Bloom"/>
          <p:cNvSpPr txBox="1"/>
          <p:nvPr/>
        </p:nvSpPr>
        <p:spPr>
          <a:xfrm>
            <a:off x="1930400" y="8233246"/>
            <a:ext cx="10295466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1500" dirty="0"/>
              <a:t>По барам</a:t>
            </a:r>
            <a:endParaRPr sz="115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5407" y="4743914"/>
            <a:ext cx="9153428" cy="686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Группа">
            <a:extLst>
              <a:ext uri="{FF2B5EF4-FFF2-40B4-BE49-F238E27FC236}">
                <a16:creationId xmlns:a16="http://schemas.microsoft.com/office/drawing/2014/main" id="{29F176FE-30E0-4F3B-BC69-435CE724C852}"/>
              </a:ext>
            </a:extLst>
          </p:cNvPr>
          <p:cNvSpPr txBox="1"/>
          <p:nvPr/>
        </p:nvSpPr>
        <p:spPr>
          <a:xfrm>
            <a:off x="1930401" y="4063123"/>
            <a:ext cx="1026160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Припев начинается со слов</a:t>
            </a:r>
          </a:p>
        </p:txBody>
      </p:sp>
      <p:pic>
        <p:nvPicPr>
          <p:cNvPr id="3" name="3о (15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134888" y="8266113"/>
            <a:ext cx="487362" cy="487362"/>
          </a:xfrm>
          <a:prstGeom prst="rect">
            <a:avLst/>
          </a:prstGeom>
        </p:spPr>
      </p:pic>
      <p:sp>
        <p:nvSpPr>
          <p:cNvPr id="12" name="1">
            <a:extLst>
              <a:ext uri="{FF2B5EF4-FFF2-40B4-BE49-F238E27FC236}">
                <a16:creationId xmlns:a16="http://schemas.microsoft.com/office/drawing/2014/main" id="{5EB92E1B-E028-3C46-AA4C-EE0C2D4021C7}"/>
              </a:ext>
            </a:extLst>
          </p:cNvPr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13" name="2">
            <a:extLst>
              <a:ext uri="{FF2B5EF4-FFF2-40B4-BE49-F238E27FC236}">
                <a16:creationId xmlns:a16="http://schemas.microsoft.com/office/drawing/2014/main" id="{2ABC17B7-2F86-8447-8864-82267A9644AF}"/>
              </a:ext>
            </a:extLst>
          </p:cNvPr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4" name="3">
            <a:extLst>
              <a:ext uri="{FF2B5EF4-FFF2-40B4-BE49-F238E27FC236}">
                <a16:creationId xmlns:a16="http://schemas.microsoft.com/office/drawing/2014/main" id="{C460B97F-0A38-E14D-AF93-25A791DB5737}"/>
              </a:ext>
            </a:extLst>
          </p:cNvPr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5" name="4">
            <a:extLst>
              <a:ext uri="{FF2B5EF4-FFF2-40B4-BE49-F238E27FC236}">
                <a16:creationId xmlns:a16="http://schemas.microsoft.com/office/drawing/2014/main" id="{AD9D9B8D-C2F5-A847-A1F7-1D04F822C866}"/>
              </a:ext>
            </a:extLst>
          </p:cNvPr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6" name="5">
            <a:extLst>
              <a:ext uri="{FF2B5EF4-FFF2-40B4-BE49-F238E27FC236}">
                <a16:creationId xmlns:a16="http://schemas.microsoft.com/office/drawing/2014/main" id="{98027D45-2E26-6D44-99BD-341EBC002A70}"/>
              </a:ext>
            </a:extLst>
          </p:cNvPr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7" name="6">
            <a:extLst>
              <a:ext uri="{FF2B5EF4-FFF2-40B4-BE49-F238E27FC236}">
                <a16:creationId xmlns:a16="http://schemas.microsoft.com/office/drawing/2014/main" id="{4AE8FF27-F3EA-7342-B85A-19F583D290BF}"/>
              </a:ext>
            </a:extLst>
          </p:cNvPr>
          <p:cNvSpPr txBox="1"/>
          <p:nvPr/>
        </p:nvSpPr>
        <p:spPr>
          <a:xfrm>
            <a:off x="614355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6</a:t>
            </a:r>
          </a:p>
        </p:txBody>
      </p:sp>
      <p:sp>
        <p:nvSpPr>
          <p:cNvPr id="18" name="7">
            <a:extLst>
              <a:ext uri="{FF2B5EF4-FFF2-40B4-BE49-F238E27FC236}">
                <a16:creationId xmlns:a16="http://schemas.microsoft.com/office/drawing/2014/main" id="{6DFA4DE4-0008-5646-92E3-B2BD8E1A3589}"/>
              </a:ext>
            </a:extLst>
          </p:cNvPr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7</a:t>
            </a:r>
          </a:p>
        </p:txBody>
      </p:sp>
      <p:sp>
        <p:nvSpPr>
          <p:cNvPr id="19" name="8">
            <a:extLst>
              <a:ext uri="{FF2B5EF4-FFF2-40B4-BE49-F238E27FC236}">
                <a16:creationId xmlns:a16="http://schemas.microsoft.com/office/drawing/2014/main" id="{E5EA7388-7D9D-E441-87AF-D8D66C9A9E5A}"/>
              </a:ext>
            </a:extLst>
          </p:cNvPr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1" name="9">
            <a:extLst>
              <a:ext uri="{FF2B5EF4-FFF2-40B4-BE49-F238E27FC236}">
                <a16:creationId xmlns:a16="http://schemas.microsoft.com/office/drawing/2014/main" id="{4024AB35-F966-664E-9E29-6E2BBCA038DD}"/>
              </a:ext>
            </a:extLst>
          </p:cNvPr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2" name="10">
            <a:extLst>
              <a:ext uri="{FF2B5EF4-FFF2-40B4-BE49-F238E27FC236}">
                <a16:creationId xmlns:a16="http://schemas.microsoft.com/office/drawing/2014/main" id="{C2572F73-16F6-914A-BCB7-DA60D5E6ADC3}"/>
              </a:ext>
            </a:extLst>
          </p:cNvPr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04947096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0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A014AE-116E-3A40-92EE-65D7D978F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6" name="ТУЦТУЦКВИЗ ФОН 1Ч.png">
            <a:extLst>
              <a:ext uri="{FF2B5EF4-FFF2-40B4-BE49-F238E27FC236}">
                <a16:creationId xmlns:a16="http://schemas.microsoft.com/office/drawing/2014/main" id="{C76C0A58-E4BD-EC40-B0D6-67DE883A6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2 часть">
            <a:extLst>
              <a:ext uri="{FF2B5EF4-FFF2-40B4-BE49-F238E27FC236}">
                <a16:creationId xmlns:a16="http://schemas.microsoft.com/office/drawing/2014/main" id="{C58F6946-952C-2B49-953B-F2EFFE78C85C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8" name="1 тур / Разминка">
            <a:extLst>
              <a:ext uri="{FF2B5EF4-FFF2-40B4-BE49-F238E27FC236}">
                <a16:creationId xmlns:a16="http://schemas.microsoft.com/office/drawing/2014/main" id="{E7F72551-2A91-2946-8B03-74EE06E8B7E4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9" name="Зарубежные исполнители">
            <a:extLst>
              <a:ext uri="{FF2B5EF4-FFF2-40B4-BE49-F238E27FC236}">
                <a16:creationId xmlns:a16="http://schemas.microsoft.com/office/drawing/2014/main" id="{A2077407-0856-FE42-B601-D440582AF168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  <a:endParaRPr lang="en-US" dirty="0"/>
          </a:p>
        </p:txBody>
      </p:sp>
      <p:pic>
        <p:nvPicPr>
          <p:cNvPr id="2" name="7.В">
            <a:hlinkClick r:id="" action="ppaction://media"/>
            <a:extLst>
              <a:ext uri="{FF2B5EF4-FFF2-40B4-BE49-F238E27FC236}">
                <a16:creationId xmlns:a16="http://schemas.microsoft.com/office/drawing/2014/main" id="{F2468BAA-82EC-476F-8FC1-E5F70ED48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34825" y="6346825"/>
            <a:ext cx="487363" cy="487363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60137BD8-7468-EA4C-8E4D-C90C8407BA90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1" name="2">
            <a:extLst>
              <a:ext uri="{FF2B5EF4-FFF2-40B4-BE49-F238E27FC236}">
                <a16:creationId xmlns:a16="http://schemas.microsoft.com/office/drawing/2014/main" id="{322EEB6D-0604-E347-86CE-D939B9C0D41F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2" name="3">
            <a:extLst>
              <a:ext uri="{FF2B5EF4-FFF2-40B4-BE49-F238E27FC236}">
                <a16:creationId xmlns:a16="http://schemas.microsoft.com/office/drawing/2014/main" id="{8B026591-C4A5-0F45-BBB4-68EE9994E88F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3" name="4">
            <a:extLst>
              <a:ext uri="{FF2B5EF4-FFF2-40B4-BE49-F238E27FC236}">
                <a16:creationId xmlns:a16="http://schemas.microsoft.com/office/drawing/2014/main" id="{1AA3C801-5F38-334C-8753-C33F2518D6A1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84374D23-B70E-BC42-8209-C8660B57D902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6" name="6">
            <a:extLst>
              <a:ext uri="{FF2B5EF4-FFF2-40B4-BE49-F238E27FC236}">
                <a16:creationId xmlns:a16="http://schemas.microsoft.com/office/drawing/2014/main" id="{90CCC8C2-1084-7749-89E6-529FE75915AD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7" name="7">
            <a:extLst>
              <a:ext uri="{FF2B5EF4-FFF2-40B4-BE49-F238E27FC236}">
                <a16:creationId xmlns:a16="http://schemas.microsoft.com/office/drawing/2014/main" id="{34F61C17-F54F-974B-995B-ADB9E8AED83E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8" name="8">
            <a:extLst>
              <a:ext uri="{FF2B5EF4-FFF2-40B4-BE49-F238E27FC236}">
                <a16:creationId xmlns:a16="http://schemas.microsoft.com/office/drawing/2014/main" id="{37499D65-0D8C-D047-AE91-F317C08FB3E6}"/>
              </a:ext>
            </a:extLst>
          </p:cNvPr>
          <p:cNvSpPr txBox="1"/>
          <p:nvPr/>
        </p:nvSpPr>
        <p:spPr>
          <a:xfrm>
            <a:off x="792653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8</a:t>
            </a:r>
          </a:p>
        </p:txBody>
      </p:sp>
      <p:sp>
        <p:nvSpPr>
          <p:cNvPr id="29" name="9">
            <a:extLst>
              <a:ext uri="{FF2B5EF4-FFF2-40B4-BE49-F238E27FC236}">
                <a16:creationId xmlns:a16="http://schemas.microsoft.com/office/drawing/2014/main" id="{DCB97B24-D59D-2941-8BF1-675F9725C688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0" name="10">
            <a:extLst>
              <a:ext uri="{FF2B5EF4-FFF2-40B4-BE49-F238E27FC236}">
                <a16:creationId xmlns:a16="http://schemas.microsoft.com/office/drawing/2014/main" id="{F481ADE7-DDF3-5246-8B60-C8EE12A3E16E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1" name="Исполнитель">
            <a:extLst>
              <a:ext uri="{FF2B5EF4-FFF2-40B4-BE49-F238E27FC236}">
                <a16:creationId xmlns:a16="http://schemas.microsoft.com/office/drawing/2014/main" id="{C373FAE1-F078-1643-AB68-AD1B3E5C0EE4}"/>
              </a:ext>
            </a:extLst>
          </p:cNvPr>
          <p:cNvSpPr txBox="1"/>
          <p:nvPr/>
        </p:nvSpPr>
        <p:spPr>
          <a:xfrm>
            <a:off x="3950176" y="4104148"/>
            <a:ext cx="16483680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 </a:t>
            </a:r>
          </a:p>
          <a:p>
            <a:r>
              <a:rPr lang="ru-RU" sz="8800" dirty="0"/>
              <a:t>«Ой, мама, шика дам»?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1A90949-7A27-C149-885E-14E2152DE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41CD45C-F3F6-AC4B-99E0-24D179C0E2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31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467E0E-E93F-DB46-8E23-2D4849685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8" name="ТУЦТУЦКВИЗ ФОН 1Ч.png">
            <a:extLst>
              <a:ext uri="{FF2B5EF4-FFF2-40B4-BE49-F238E27FC236}">
                <a16:creationId xmlns:a16="http://schemas.microsoft.com/office/drawing/2014/main" id="{C200ED45-4668-174D-8B58-CCB4E6F60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2 часть">
            <a:extLst>
              <a:ext uri="{FF2B5EF4-FFF2-40B4-BE49-F238E27FC236}">
                <a16:creationId xmlns:a16="http://schemas.microsoft.com/office/drawing/2014/main" id="{9E93294D-6B48-F241-A7AA-9283A03E6F49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0" name="Ответы">
            <a:extLst>
              <a:ext uri="{FF2B5EF4-FFF2-40B4-BE49-F238E27FC236}">
                <a16:creationId xmlns:a16="http://schemas.microsoft.com/office/drawing/2014/main" id="{E1705F32-419B-C34D-B456-64D80784EAE4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1 тур / Разминка">
            <a:extLst>
              <a:ext uri="{FF2B5EF4-FFF2-40B4-BE49-F238E27FC236}">
                <a16:creationId xmlns:a16="http://schemas.microsoft.com/office/drawing/2014/main" id="{D748BE48-0DAF-D44B-96A9-B1DAA1E0804D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2" name="Зарубежные исполнители">
            <a:extLst>
              <a:ext uri="{FF2B5EF4-FFF2-40B4-BE49-F238E27FC236}">
                <a16:creationId xmlns:a16="http://schemas.microsoft.com/office/drawing/2014/main" id="{3ED27A53-F5CE-064F-BFBA-303409EAEADA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  <a:endParaRPr lang="en-US" dirty="0"/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878AC91A-55F5-0A45-9DEF-DB273EED00D9}"/>
              </a:ext>
            </a:extLst>
          </p:cNvPr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14" name="2">
            <a:extLst>
              <a:ext uri="{FF2B5EF4-FFF2-40B4-BE49-F238E27FC236}">
                <a16:creationId xmlns:a16="http://schemas.microsoft.com/office/drawing/2014/main" id="{09DAA31D-A8ED-1F49-98B2-264D2A619C43}"/>
              </a:ext>
            </a:extLst>
          </p:cNvPr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5" name="3">
            <a:extLst>
              <a:ext uri="{FF2B5EF4-FFF2-40B4-BE49-F238E27FC236}">
                <a16:creationId xmlns:a16="http://schemas.microsoft.com/office/drawing/2014/main" id="{CBD31270-6C3A-9B4E-AC67-A58DBFB7DAE2}"/>
              </a:ext>
            </a:extLst>
          </p:cNvPr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6" name="4">
            <a:extLst>
              <a:ext uri="{FF2B5EF4-FFF2-40B4-BE49-F238E27FC236}">
                <a16:creationId xmlns:a16="http://schemas.microsoft.com/office/drawing/2014/main" id="{9FFC7B0B-8858-8B41-8DE3-FC83C937DF86}"/>
              </a:ext>
            </a:extLst>
          </p:cNvPr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7" name="5">
            <a:extLst>
              <a:ext uri="{FF2B5EF4-FFF2-40B4-BE49-F238E27FC236}">
                <a16:creationId xmlns:a16="http://schemas.microsoft.com/office/drawing/2014/main" id="{2DB3D435-FE23-EA4B-90F0-918C63FF9ADB}"/>
              </a:ext>
            </a:extLst>
          </p:cNvPr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8" name="6">
            <a:extLst>
              <a:ext uri="{FF2B5EF4-FFF2-40B4-BE49-F238E27FC236}">
                <a16:creationId xmlns:a16="http://schemas.microsoft.com/office/drawing/2014/main" id="{A9D13C2A-329F-B649-A5A3-8DFE842E6526}"/>
              </a:ext>
            </a:extLst>
          </p:cNvPr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9" name="7">
            <a:extLst>
              <a:ext uri="{FF2B5EF4-FFF2-40B4-BE49-F238E27FC236}">
                <a16:creationId xmlns:a16="http://schemas.microsoft.com/office/drawing/2014/main" id="{DB7689B2-6884-9E42-992F-2474D50AA6A9}"/>
              </a:ext>
            </a:extLst>
          </p:cNvPr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21" name="8">
            <a:extLst>
              <a:ext uri="{FF2B5EF4-FFF2-40B4-BE49-F238E27FC236}">
                <a16:creationId xmlns:a16="http://schemas.microsoft.com/office/drawing/2014/main" id="{B982AAE6-36C2-0A49-A6B2-2CE0BC13418A}"/>
              </a:ext>
            </a:extLst>
          </p:cNvPr>
          <p:cNvSpPr txBox="1"/>
          <p:nvPr/>
        </p:nvSpPr>
        <p:spPr>
          <a:xfrm>
            <a:off x="792653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8</a:t>
            </a:r>
          </a:p>
        </p:txBody>
      </p:sp>
      <p:sp>
        <p:nvSpPr>
          <p:cNvPr id="22" name="9">
            <a:extLst>
              <a:ext uri="{FF2B5EF4-FFF2-40B4-BE49-F238E27FC236}">
                <a16:creationId xmlns:a16="http://schemas.microsoft.com/office/drawing/2014/main" id="{FB32587D-7506-FC4D-AA15-691C309CB530}"/>
              </a:ext>
            </a:extLst>
          </p:cNvPr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6" name="10">
            <a:extLst>
              <a:ext uri="{FF2B5EF4-FFF2-40B4-BE49-F238E27FC236}">
                <a16:creationId xmlns:a16="http://schemas.microsoft.com/office/drawing/2014/main" id="{107A551B-73E6-C347-A272-D3C02451EFF8}"/>
              </a:ext>
            </a:extLst>
          </p:cNvPr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30400" y="8701120"/>
            <a:ext cx="1026160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Ой, мама, шика дам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6" y="4743914"/>
            <a:ext cx="9153432" cy="68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Группа">
            <a:extLst>
              <a:ext uri="{FF2B5EF4-FFF2-40B4-BE49-F238E27FC236}">
                <a16:creationId xmlns:a16="http://schemas.microsoft.com/office/drawing/2014/main" id="{80DB6974-1000-4D89-883D-EC6A4C58FADD}"/>
              </a:ext>
            </a:extLst>
          </p:cNvPr>
          <p:cNvSpPr txBox="1"/>
          <p:nvPr/>
        </p:nvSpPr>
        <p:spPr>
          <a:xfrm>
            <a:off x="1930401" y="4878731"/>
            <a:ext cx="1026160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5400" dirty="0"/>
              <a:t>Припев начинается со слов</a:t>
            </a:r>
          </a:p>
        </p:txBody>
      </p:sp>
      <p:pic>
        <p:nvPicPr>
          <p:cNvPr id="2" name="7.О">
            <a:hlinkClick r:id="" action="ppaction://media"/>
            <a:extLst>
              <a:ext uri="{FF2B5EF4-FFF2-40B4-BE49-F238E27FC236}">
                <a16:creationId xmlns:a16="http://schemas.microsoft.com/office/drawing/2014/main" id="{14851E02-74A3-413E-88E7-35CE1435B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06238" y="62007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4946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FE0E68-BE06-D64D-A14E-7A1B54E2B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5" name="ТУЦТУЦКВИЗ ФОН 1Ч.png">
            <a:extLst>
              <a:ext uri="{FF2B5EF4-FFF2-40B4-BE49-F238E27FC236}">
                <a16:creationId xmlns:a16="http://schemas.microsoft.com/office/drawing/2014/main" id="{7A445545-9C94-7F4E-93A2-DE30667D9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2 часть">
            <a:extLst>
              <a:ext uri="{FF2B5EF4-FFF2-40B4-BE49-F238E27FC236}">
                <a16:creationId xmlns:a16="http://schemas.microsoft.com/office/drawing/2014/main" id="{989AD394-1865-3942-85BA-248BAC4828C6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7" name="1 тур / Разминка">
            <a:extLst>
              <a:ext uri="{FF2B5EF4-FFF2-40B4-BE49-F238E27FC236}">
                <a16:creationId xmlns:a16="http://schemas.microsoft.com/office/drawing/2014/main" id="{9751E4FA-3649-8A40-890D-DE03CC808727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8" name="Зарубежные исполнители">
            <a:extLst>
              <a:ext uri="{FF2B5EF4-FFF2-40B4-BE49-F238E27FC236}">
                <a16:creationId xmlns:a16="http://schemas.microsoft.com/office/drawing/2014/main" id="{65036087-EC2B-3440-9312-B66F7A27A08A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  <a:endParaRPr lang="en-US" dirty="0"/>
          </a:p>
        </p:txBody>
      </p:sp>
      <p:pic>
        <p:nvPicPr>
          <p:cNvPr id="2" name="1.В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507950" y="9197975"/>
            <a:ext cx="487363" cy="487363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B3B2D273-B306-E34E-AE80-B391E2A7AD2B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1" name="2">
            <a:extLst>
              <a:ext uri="{FF2B5EF4-FFF2-40B4-BE49-F238E27FC236}">
                <a16:creationId xmlns:a16="http://schemas.microsoft.com/office/drawing/2014/main" id="{2BB748F4-C798-B34C-86ED-A687438628C6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2" name="3">
            <a:extLst>
              <a:ext uri="{FF2B5EF4-FFF2-40B4-BE49-F238E27FC236}">
                <a16:creationId xmlns:a16="http://schemas.microsoft.com/office/drawing/2014/main" id="{80F55920-ADBD-7E4F-92BF-F981E7126CF9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3" name="4">
            <a:extLst>
              <a:ext uri="{FF2B5EF4-FFF2-40B4-BE49-F238E27FC236}">
                <a16:creationId xmlns:a16="http://schemas.microsoft.com/office/drawing/2014/main" id="{CE7E1762-8037-714C-84BB-274EDD42EEDA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4" name="5">
            <a:extLst>
              <a:ext uri="{FF2B5EF4-FFF2-40B4-BE49-F238E27FC236}">
                <a16:creationId xmlns:a16="http://schemas.microsoft.com/office/drawing/2014/main" id="{FC031BF7-41D6-6842-93FD-F28ABA7141FB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5" name="6">
            <a:extLst>
              <a:ext uri="{FF2B5EF4-FFF2-40B4-BE49-F238E27FC236}">
                <a16:creationId xmlns:a16="http://schemas.microsoft.com/office/drawing/2014/main" id="{13763DA7-7593-2447-A187-8F8873B7886D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6" name="7">
            <a:extLst>
              <a:ext uri="{FF2B5EF4-FFF2-40B4-BE49-F238E27FC236}">
                <a16:creationId xmlns:a16="http://schemas.microsoft.com/office/drawing/2014/main" id="{91F65048-6D78-1046-9FDE-E458F9188382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7" name="8">
            <a:extLst>
              <a:ext uri="{FF2B5EF4-FFF2-40B4-BE49-F238E27FC236}">
                <a16:creationId xmlns:a16="http://schemas.microsoft.com/office/drawing/2014/main" id="{48B81AC9-BBA4-004E-8031-0F9FDA2D14B0}"/>
              </a:ext>
            </a:extLst>
          </p:cNvPr>
          <p:cNvSpPr txBox="1"/>
          <p:nvPr/>
        </p:nvSpPr>
        <p:spPr>
          <a:xfrm>
            <a:off x="792653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8</a:t>
            </a:r>
          </a:p>
        </p:txBody>
      </p:sp>
      <p:sp>
        <p:nvSpPr>
          <p:cNvPr id="28" name="9">
            <a:extLst>
              <a:ext uri="{FF2B5EF4-FFF2-40B4-BE49-F238E27FC236}">
                <a16:creationId xmlns:a16="http://schemas.microsoft.com/office/drawing/2014/main" id="{EFDD7BF4-E4CA-7643-84FA-F0CF9A552A66}"/>
              </a:ext>
            </a:extLst>
          </p:cNvPr>
          <p:cNvSpPr txBox="1"/>
          <p:nvPr/>
        </p:nvSpPr>
        <p:spPr>
          <a:xfrm>
            <a:off x="8818029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9</a:t>
            </a:r>
          </a:p>
        </p:txBody>
      </p:sp>
      <p:sp>
        <p:nvSpPr>
          <p:cNvPr id="29" name="10">
            <a:extLst>
              <a:ext uri="{FF2B5EF4-FFF2-40B4-BE49-F238E27FC236}">
                <a16:creationId xmlns:a16="http://schemas.microsoft.com/office/drawing/2014/main" id="{F6A81731-E599-3247-BB89-33CC99427118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0" name="Исполнитель">
            <a:extLst>
              <a:ext uri="{FF2B5EF4-FFF2-40B4-BE49-F238E27FC236}">
                <a16:creationId xmlns:a16="http://schemas.microsoft.com/office/drawing/2014/main" id="{D099D070-3238-7140-A260-188912E0B25B}"/>
              </a:ext>
            </a:extLst>
          </p:cNvPr>
          <p:cNvSpPr txBox="1"/>
          <p:nvPr/>
        </p:nvSpPr>
        <p:spPr>
          <a:xfrm>
            <a:off x="3950175" y="4104148"/>
            <a:ext cx="16483680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 </a:t>
            </a:r>
          </a:p>
          <a:p>
            <a:r>
              <a:rPr lang="ru-RU" sz="8800" dirty="0"/>
              <a:t>«А я простила»?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C8C5DD9-2E68-E845-B21E-38D701A49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F177671-E753-6946-8B3B-70F26051C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2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8EAD7FB-E32E-2246-94F8-E100FC54A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ТУЦТУЦКВИЗ ФОН 1Ч.png">
            <a:extLst>
              <a:ext uri="{FF2B5EF4-FFF2-40B4-BE49-F238E27FC236}">
                <a16:creationId xmlns:a16="http://schemas.microsoft.com/office/drawing/2014/main" id="{D6C55F89-E3D7-D541-BCE3-93327D23D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2 часть">
            <a:extLst>
              <a:ext uri="{FF2B5EF4-FFF2-40B4-BE49-F238E27FC236}">
                <a16:creationId xmlns:a16="http://schemas.microsoft.com/office/drawing/2014/main" id="{E0A43F27-69FE-934A-8F45-6A66C58E7ED6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9" name="Ответы">
            <a:extLst>
              <a:ext uri="{FF2B5EF4-FFF2-40B4-BE49-F238E27FC236}">
                <a16:creationId xmlns:a16="http://schemas.microsoft.com/office/drawing/2014/main" id="{3FFAE5C2-C019-B140-A71B-ED1FBF135A43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1 тур / Разминка">
            <a:extLst>
              <a:ext uri="{FF2B5EF4-FFF2-40B4-BE49-F238E27FC236}">
                <a16:creationId xmlns:a16="http://schemas.microsoft.com/office/drawing/2014/main" id="{8F6BC755-93CE-A245-96F2-785D85CED79B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1" name="Зарубежные исполнители">
            <a:extLst>
              <a:ext uri="{FF2B5EF4-FFF2-40B4-BE49-F238E27FC236}">
                <a16:creationId xmlns:a16="http://schemas.microsoft.com/office/drawing/2014/main" id="{93C02597-EF49-D44C-9DB4-9A9D65CC7294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  <a:endParaRPr lang="en-US" dirty="0"/>
          </a:p>
        </p:txBody>
      </p:sp>
      <p:sp>
        <p:nvSpPr>
          <p:cNvPr id="22" name="In Bloom"/>
          <p:cNvSpPr txBox="1"/>
          <p:nvPr/>
        </p:nvSpPr>
        <p:spPr>
          <a:xfrm>
            <a:off x="1787603" y="8540486"/>
            <a:ext cx="1043389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9600" dirty="0"/>
              <a:t>А я простила</a:t>
            </a:r>
            <a:endParaRPr lang="en-US" sz="115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2763" y="4741931"/>
            <a:ext cx="9158716" cy="68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Группа">
            <a:extLst>
              <a:ext uri="{FF2B5EF4-FFF2-40B4-BE49-F238E27FC236}">
                <a16:creationId xmlns:a16="http://schemas.microsoft.com/office/drawing/2014/main" id="{A560107F-3688-4FD1-BB4A-DD611BBF88E7}"/>
              </a:ext>
            </a:extLst>
          </p:cNvPr>
          <p:cNvSpPr txBox="1"/>
          <p:nvPr/>
        </p:nvSpPr>
        <p:spPr>
          <a:xfrm>
            <a:off x="1930401" y="4305716"/>
            <a:ext cx="1026160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Припев начинается со слов</a:t>
            </a:r>
          </a:p>
        </p:txBody>
      </p:sp>
      <p:pic>
        <p:nvPicPr>
          <p:cNvPr id="3" name="1.О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098375" y="9423400"/>
            <a:ext cx="487363" cy="487363"/>
          </a:xfrm>
          <a:prstGeom prst="rect">
            <a:avLst/>
          </a:prstGeom>
        </p:spPr>
      </p:pic>
      <p:sp>
        <p:nvSpPr>
          <p:cNvPr id="12" name="1">
            <a:extLst>
              <a:ext uri="{FF2B5EF4-FFF2-40B4-BE49-F238E27FC236}">
                <a16:creationId xmlns:a16="http://schemas.microsoft.com/office/drawing/2014/main" id="{B9E58F0E-73BD-5A46-B0B6-E1160F69E0CE}"/>
              </a:ext>
            </a:extLst>
          </p:cNvPr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13" name="2">
            <a:extLst>
              <a:ext uri="{FF2B5EF4-FFF2-40B4-BE49-F238E27FC236}">
                <a16:creationId xmlns:a16="http://schemas.microsoft.com/office/drawing/2014/main" id="{426107F8-27D6-3748-BFC2-2E033954A8E5}"/>
              </a:ext>
            </a:extLst>
          </p:cNvPr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4" name="3">
            <a:extLst>
              <a:ext uri="{FF2B5EF4-FFF2-40B4-BE49-F238E27FC236}">
                <a16:creationId xmlns:a16="http://schemas.microsoft.com/office/drawing/2014/main" id="{2E37136F-C67E-394F-A89F-EE75874AA041}"/>
              </a:ext>
            </a:extLst>
          </p:cNvPr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5" name="4">
            <a:extLst>
              <a:ext uri="{FF2B5EF4-FFF2-40B4-BE49-F238E27FC236}">
                <a16:creationId xmlns:a16="http://schemas.microsoft.com/office/drawing/2014/main" id="{E2A2B5CE-D9EA-3246-ABEA-052DAE800675}"/>
              </a:ext>
            </a:extLst>
          </p:cNvPr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6" name="5">
            <a:extLst>
              <a:ext uri="{FF2B5EF4-FFF2-40B4-BE49-F238E27FC236}">
                <a16:creationId xmlns:a16="http://schemas.microsoft.com/office/drawing/2014/main" id="{5F3C7851-7731-2441-BE89-4BA2DFE227BA}"/>
              </a:ext>
            </a:extLst>
          </p:cNvPr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7" name="6">
            <a:extLst>
              <a:ext uri="{FF2B5EF4-FFF2-40B4-BE49-F238E27FC236}">
                <a16:creationId xmlns:a16="http://schemas.microsoft.com/office/drawing/2014/main" id="{2E1BA9E6-0F87-A448-9360-C6ABE0DC8A1D}"/>
              </a:ext>
            </a:extLst>
          </p:cNvPr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8" name="7">
            <a:extLst>
              <a:ext uri="{FF2B5EF4-FFF2-40B4-BE49-F238E27FC236}">
                <a16:creationId xmlns:a16="http://schemas.microsoft.com/office/drawing/2014/main" id="{D9B61FC1-445F-CB49-98D4-2B4F959D7991}"/>
              </a:ext>
            </a:extLst>
          </p:cNvPr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9" name="8">
            <a:extLst>
              <a:ext uri="{FF2B5EF4-FFF2-40B4-BE49-F238E27FC236}">
                <a16:creationId xmlns:a16="http://schemas.microsoft.com/office/drawing/2014/main" id="{C330B773-5D46-C146-97E3-F5CD5E2FC921}"/>
              </a:ext>
            </a:extLst>
          </p:cNvPr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0" name="9">
            <a:extLst>
              <a:ext uri="{FF2B5EF4-FFF2-40B4-BE49-F238E27FC236}">
                <a16:creationId xmlns:a16="http://schemas.microsoft.com/office/drawing/2014/main" id="{74A10154-418C-3949-B295-541DEE661985}"/>
              </a:ext>
            </a:extLst>
          </p:cNvPr>
          <p:cNvSpPr txBox="1"/>
          <p:nvPr/>
        </p:nvSpPr>
        <p:spPr>
          <a:xfrm>
            <a:off x="8818029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9</a:t>
            </a:r>
          </a:p>
        </p:txBody>
      </p:sp>
      <p:sp>
        <p:nvSpPr>
          <p:cNvPr id="23" name="10">
            <a:extLst>
              <a:ext uri="{FF2B5EF4-FFF2-40B4-BE49-F238E27FC236}">
                <a16:creationId xmlns:a16="http://schemas.microsoft.com/office/drawing/2014/main" id="{C7C43582-3D9F-3E4B-8EF8-F35A95588BF6}"/>
              </a:ext>
            </a:extLst>
          </p:cNvPr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63875117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8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A92CCAA-F7A1-3448-A226-77548BA4A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5" name="ТУЦТУЦКВИЗ ФОН 1Ч.png">
            <a:extLst>
              <a:ext uri="{FF2B5EF4-FFF2-40B4-BE49-F238E27FC236}">
                <a16:creationId xmlns:a16="http://schemas.microsoft.com/office/drawing/2014/main" id="{CFDC4C4B-EE5B-2A42-9A39-1A79C252F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2 часть">
            <a:extLst>
              <a:ext uri="{FF2B5EF4-FFF2-40B4-BE49-F238E27FC236}">
                <a16:creationId xmlns:a16="http://schemas.microsoft.com/office/drawing/2014/main" id="{C38C21F0-3AE5-C34B-9D5C-3AA98E711C16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8" name="1 тур / Разминка">
            <a:extLst>
              <a:ext uri="{FF2B5EF4-FFF2-40B4-BE49-F238E27FC236}">
                <a16:creationId xmlns:a16="http://schemas.microsoft.com/office/drawing/2014/main" id="{66CFB4B8-616A-7046-A7DD-B9AECF5F3A5D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9" name="Зарубежные исполнители">
            <a:extLst>
              <a:ext uri="{FF2B5EF4-FFF2-40B4-BE49-F238E27FC236}">
                <a16:creationId xmlns:a16="http://schemas.microsoft.com/office/drawing/2014/main" id="{79B793C1-4166-7E4A-8623-CB3CB5C8226A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  <a:endParaRPr lang="en-US" dirty="0"/>
          </a:p>
        </p:txBody>
      </p:sp>
      <p:pic>
        <p:nvPicPr>
          <p:cNvPr id="2" name="10.В">
            <a:hlinkClick r:id="" action="ppaction://media"/>
            <a:extLst>
              <a:ext uri="{FF2B5EF4-FFF2-40B4-BE49-F238E27FC236}">
                <a16:creationId xmlns:a16="http://schemas.microsoft.com/office/drawing/2014/main" id="{4EE21D8D-C11C-4B4C-A10D-87F5F2256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25288" y="6310313"/>
            <a:ext cx="487362" cy="487362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BBE9634D-13DB-ED46-B027-6ADCBE8EC9B0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2" name="2">
            <a:extLst>
              <a:ext uri="{FF2B5EF4-FFF2-40B4-BE49-F238E27FC236}">
                <a16:creationId xmlns:a16="http://schemas.microsoft.com/office/drawing/2014/main" id="{7BC88BF1-34D9-664F-8A0C-2BFD6426256B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3" name="3">
            <a:extLst>
              <a:ext uri="{FF2B5EF4-FFF2-40B4-BE49-F238E27FC236}">
                <a16:creationId xmlns:a16="http://schemas.microsoft.com/office/drawing/2014/main" id="{3B353985-9D9B-9D42-87FA-99A1FB3626F8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5" name="4">
            <a:extLst>
              <a:ext uri="{FF2B5EF4-FFF2-40B4-BE49-F238E27FC236}">
                <a16:creationId xmlns:a16="http://schemas.microsoft.com/office/drawing/2014/main" id="{D6E2EBCF-3BAA-9542-B39C-DB161586CB57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6" name="5">
            <a:extLst>
              <a:ext uri="{FF2B5EF4-FFF2-40B4-BE49-F238E27FC236}">
                <a16:creationId xmlns:a16="http://schemas.microsoft.com/office/drawing/2014/main" id="{C855EF5C-5F7D-DF4B-B6FF-BD63741BAAE1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7" name="6">
            <a:extLst>
              <a:ext uri="{FF2B5EF4-FFF2-40B4-BE49-F238E27FC236}">
                <a16:creationId xmlns:a16="http://schemas.microsoft.com/office/drawing/2014/main" id="{466D2231-E381-3F45-9756-A0E6FC17F21A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8" name="7">
            <a:extLst>
              <a:ext uri="{FF2B5EF4-FFF2-40B4-BE49-F238E27FC236}">
                <a16:creationId xmlns:a16="http://schemas.microsoft.com/office/drawing/2014/main" id="{C48A9CD0-2DBB-0647-ACED-1F8A77DAC7C8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9" name="8">
            <a:extLst>
              <a:ext uri="{FF2B5EF4-FFF2-40B4-BE49-F238E27FC236}">
                <a16:creationId xmlns:a16="http://schemas.microsoft.com/office/drawing/2014/main" id="{D0A04CA5-BFF2-A442-84EC-D1420844607D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0" name="9">
            <a:extLst>
              <a:ext uri="{FF2B5EF4-FFF2-40B4-BE49-F238E27FC236}">
                <a16:creationId xmlns:a16="http://schemas.microsoft.com/office/drawing/2014/main" id="{2354A398-74D7-2A4A-97CB-FC378E7685B3}"/>
              </a:ext>
            </a:extLst>
          </p:cNvPr>
          <p:cNvSpPr txBox="1"/>
          <p:nvPr/>
        </p:nvSpPr>
        <p:spPr>
          <a:xfrm>
            <a:off x="8818029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9</a:t>
            </a:r>
          </a:p>
        </p:txBody>
      </p:sp>
      <p:sp>
        <p:nvSpPr>
          <p:cNvPr id="31" name="10">
            <a:extLst>
              <a:ext uri="{FF2B5EF4-FFF2-40B4-BE49-F238E27FC236}">
                <a16:creationId xmlns:a16="http://schemas.microsoft.com/office/drawing/2014/main" id="{EE62F7F5-16A5-D54D-A962-0F892110C7C2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10</a:t>
            </a:r>
          </a:p>
        </p:txBody>
      </p:sp>
      <p:sp>
        <p:nvSpPr>
          <p:cNvPr id="32" name="Исполнитель">
            <a:extLst>
              <a:ext uri="{FF2B5EF4-FFF2-40B4-BE49-F238E27FC236}">
                <a16:creationId xmlns:a16="http://schemas.microsoft.com/office/drawing/2014/main" id="{4140E2AE-BB10-8641-A1FD-30F50C9DBE3C}"/>
              </a:ext>
            </a:extLst>
          </p:cNvPr>
          <p:cNvSpPr txBox="1"/>
          <p:nvPr/>
        </p:nvSpPr>
        <p:spPr>
          <a:xfrm>
            <a:off x="3950176" y="4104148"/>
            <a:ext cx="16483680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Припев начинается со слов </a:t>
            </a:r>
          </a:p>
          <a:p>
            <a:r>
              <a:rPr lang="ru-RU" sz="8800" dirty="0"/>
              <a:t>«Я люблю тебя до слез»?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D769436-D8F9-D141-99F2-00E3639C1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8DAB849-BEE0-CB4D-8A0C-AD29463F9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2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5B18259-6670-B447-B55F-FC0C56D18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ТУЦТУЦКВИЗ ФОН 1Ч.png">
            <a:extLst>
              <a:ext uri="{FF2B5EF4-FFF2-40B4-BE49-F238E27FC236}">
                <a16:creationId xmlns:a16="http://schemas.microsoft.com/office/drawing/2014/main" id="{FAEA5AE8-9887-E147-82C5-8A0830797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2 часть">
            <a:extLst>
              <a:ext uri="{FF2B5EF4-FFF2-40B4-BE49-F238E27FC236}">
                <a16:creationId xmlns:a16="http://schemas.microsoft.com/office/drawing/2014/main" id="{D9D2E6C2-E7BD-3948-91BF-0D85BF9DFCE4}"/>
              </a:ext>
            </a:extLst>
          </p:cNvPr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9" name="Ответы">
            <a:extLst>
              <a:ext uri="{FF2B5EF4-FFF2-40B4-BE49-F238E27FC236}">
                <a16:creationId xmlns:a16="http://schemas.microsoft.com/office/drawing/2014/main" id="{F9B9C7C3-37A7-7B44-A050-1C055AF95BC4}"/>
              </a:ext>
            </a:extLst>
          </p:cNvPr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1 тур / Разминка">
            <a:extLst>
              <a:ext uri="{FF2B5EF4-FFF2-40B4-BE49-F238E27FC236}">
                <a16:creationId xmlns:a16="http://schemas.microsoft.com/office/drawing/2014/main" id="{07408D0A-4749-124D-B8EE-6D54568DEA14}"/>
              </a:ext>
            </a:extLst>
          </p:cNvPr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1" name="Зарубежные исполнители">
            <a:extLst>
              <a:ext uri="{FF2B5EF4-FFF2-40B4-BE49-F238E27FC236}">
                <a16:creationId xmlns:a16="http://schemas.microsoft.com/office/drawing/2014/main" id="{F37178F3-A49D-E648-975E-66C29D218786}"/>
              </a:ext>
            </a:extLst>
          </p:cNvPr>
          <p:cNvSpPr txBox="1"/>
          <p:nvPr/>
        </p:nvSpPr>
        <p:spPr>
          <a:xfrm>
            <a:off x="1134905" y="2428199"/>
            <a:ext cx="6336671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  <a:endParaRPr lang="en-US" dirty="0"/>
          </a:p>
        </p:txBody>
      </p:sp>
      <p:sp>
        <p:nvSpPr>
          <p:cNvPr id="24" name="In Bloom"/>
          <p:cNvSpPr txBox="1"/>
          <p:nvPr/>
        </p:nvSpPr>
        <p:spPr>
          <a:xfrm>
            <a:off x="1900048" y="8801602"/>
            <a:ext cx="1026160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6600" dirty="0"/>
              <a:t>Я люблю тебя до слез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6" y="4743914"/>
            <a:ext cx="9153432" cy="68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Группа">
            <a:extLst>
              <a:ext uri="{FF2B5EF4-FFF2-40B4-BE49-F238E27FC236}">
                <a16:creationId xmlns:a16="http://schemas.microsoft.com/office/drawing/2014/main" id="{302E4DE1-6D6F-4CCA-9F78-F6B01565D807}"/>
              </a:ext>
            </a:extLst>
          </p:cNvPr>
          <p:cNvSpPr txBox="1"/>
          <p:nvPr/>
        </p:nvSpPr>
        <p:spPr>
          <a:xfrm>
            <a:off x="1930401" y="4878731"/>
            <a:ext cx="1026160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5400" dirty="0"/>
              <a:t>Припев начинается со слов</a:t>
            </a:r>
          </a:p>
        </p:txBody>
      </p:sp>
      <p:pic>
        <p:nvPicPr>
          <p:cNvPr id="2" name="10.О">
            <a:hlinkClick r:id="" action="ppaction://media"/>
            <a:extLst>
              <a:ext uri="{FF2B5EF4-FFF2-40B4-BE49-F238E27FC236}">
                <a16:creationId xmlns:a16="http://schemas.microsoft.com/office/drawing/2014/main" id="{DE13ED15-1E4C-4FDF-B7D0-38A80E8C7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42750" y="6346825"/>
            <a:ext cx="487363" cy="487363"/>
          </a:xfrm>
          <a:prstGeom prst="rect">
            <a:avLst/>
          </a:prstGeom>
        </p:spPr>
      </p:pic>
      <p:sp>
        <p:nvSpPr>
          <p:cNvPr id="12" name="1">
            <a:extLst>
              <a:ext uri="{FF2B5EF4-FFF2-40B4-BE49-F238E27FC236}">
                <a16:creationId xmlns:a16="http://schemas.microsoft.com/office/drawing/2014/main" id="{D22E7294-E5E5-5B4F-ADD2-D6CE88FEB331}"/>
              </a:ext>
            </a:extLst>
          </p:cNvPr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13" name="2">
            <a:extLst>
              <a:ext uri="{FF2B5EF4-FFF2-40B4-BE49-F238E27FC236}">
                <a16:creationId xmlns:a16="http://schemas.microsoft.com/office/drawing/2014/main" id="{BFD01403-016D-8448-9E38-CC08A84D1BD3}"/>
              </a:ext>
            </a:extLst>
          </p:cNvPr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4" name="3">
            <a:extLst>
              <a:ext uri="{FF2B5EF4-FFF2-40B4-BE49-F238E27FC236}">
                <a16:creationId xmlns:a16="http://schemas.microsoft.com/office/drawing/2014/main" id="{067D055E-F419-BF4A-96BA-9BAAA02C9B7A}"/>
              </a:ext>
            </a:extLst>
          </p:cNvPr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15" name="4">
            <a:extLst>
              <a:ext uri="{FF2B5EF4-FFF2-40B4-BE49-F238E27FC236}">
                <a16:creationId xmlns:a16="http://schemas.microsoft.com/office/drawing/2014/main" id="{FA366D14-A3AC-114A-AAA0-D211F4D0D4C9}"/>
              </a:ext>
            </a:extLst>
          </p:cNvPr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6" name="5">
            <a:extLst>
              <a:ext uri="{FF2B5EF4-FFF2-40B4-BE49-F238E27FC236}">
                <a16:creationId xmlns:a16="http://schemas.microsoft.com/office/drawing/2014/main" id="{1A82B2D1-4E17-E045-9DD6-B8039248D9CD}"/>
              </a:ext>
            </a:extLst>
          </p:cNvPr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7" name="6">
            <a:extLst>
              <a:ext uri="{FF2B5EF4-FFF2-40B4-BE49-F238E27FC236}">
                <a16:creationId xmlns:a16="http://schemas.microsoft.com/office/drawing/2014/main" id="{6C35EB4B-4C5D-B944-9DB2-528CDE51DCCE}"/>
              </a:ext>
            </a:extLst>
          </p:cNvPr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8" name="7">
            <a:extLst>
              <a:ext uri="{FF2B5EF4-FFF2-40B4-BE49-F238E27FC236}">
                <a16:creationId xmlns:a16="http://schemas.microsoft.com/office/drawing/2014/main" id="{D68EF428-13C4-FC48-9670-F4E0A3A56D2A}"/>
              </a:ext>
            </a:extLst>
          </p:cNvPr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9" name="8">
            <a:extLst>
              <a:ext uri="{FF2B5EF4-FFF2-40B4-BE49-F238E27FC236}">
                <a16:creationId xmlns:a16="http://schemas.microsoft.com/office/drawing/2014/main" id="{2A696D73-8D10-8A40-95BD-DE6CB58FEAD2}"/>
              </a:ext>
            </a:extLst>
          </p:cNvPr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1" name="9">
            <a:extLst>
              <a:ext uri="{FF2B5EF4-FFF2-40B4-BE49-F238E27FC236}">
                <a16:creationId xmlns:a16="http://schemas.microsoft.com/office/drawing/2014/main" id="{2CBB396A-588C-0846-BDDF-F40DEAC226A4}"/>
              </a:ext>
            </a:extLst>
          </p:cNvPr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2" name="10">
            <a:extLst>
              <a:ext uri="{FF2B5EF4-FFF2-40B4-BE49-F238E27FC236}">
                <a16:creationId xmlns:a16="http://schemas.microsoft.com/office/drawing/2014/main" id="{A64FB6D9-F2CA-F54C-95C8-59A2E6BD9E61}"/>
              </a:ext>
            </a:extLst>
          </p:cNvPr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6473DA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64051736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4472CF-31F4-E542-8E89-339CA29B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7" name="Интерфейс 2 ТУЦ.png">
            <a:extLst>
              <a:ext uri="{FF2B5EF4-FFF2-40B4-BE49-F238E27FC236}">
                <a16:creationId xmlns:a16="http://schemas.microsoft.com/office/drawing/2014/main" id="{489FAADD-1DCD-5F42-9DBD-9F60F2C54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8" y="0"/>
            <a:ext cx="2436046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1 часть"/>
          <p:cNvSpPr txBox="1"/>
          <p:nvPr/>
        </p:nvSpPr>
        <p:spPr>
          <a:xfrm>
            <a:off x="2480559" y="1218678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 часть</a:t>
            </a:r>
          </a:p>
        </p:txBody>
      </p:sp>
      <p:sp>
        <p:nvSpPr>
          <p:cNvPr id="154" name="Исполнитель"/>
          <p:cNvSpPr txBox="1"/>
          <p:nvPr/>
        </p:nvSpPr>
        <p:spPr>
          <a:xfrm>
            <a:off x="2415935" y="3760611"/>
            <a:ext cx="1107194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Что там с припевом?</a:t>
            </a:r>
          </a:p>
        </p:txBody>
      </p:sp>
      <p:sp>
        <p:nvSpPr>
          <p:cNvPr id="155" name="1 часть"/>
          <p:cNvSpPr txBox="1"/>
          <p:nvPr/>
        </p:nvSpPr>
        <p:spPr>
          <a:xfrm>
            <a:off x="2480559" y="7152548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156" name="Исполнитель"/>
          <p:cNvSpPr txBox="1"/>
          <p:nvPr/>
        </p:nvSpPr>
        <p:spPr>
          <a:xfrm>
            <a:off x="2415935" y="9825521"/>
            <a:ext cx="988091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2738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DB72210-CE3E-2D4E-9A6B-FDCF0025A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91B49CF2-8B9C-224B-BB8C-A175602D4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334" name="Зарубежные исполнители"/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335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pic>
        <p:nvPicPr>
          <p:cNvPr id="3" name="1 в укр">
            <a:hlinkClick r:id="" action="ppaction://media"/>
            <a:extLst>
              <a:ext uri="{FF2B5EF4-FFF2-40B4-BE49-F238E27FC236}">
                <a16:creationId xmlns:a16="http://schemas.microsoft.com/office/drawing/2014/main" id="{6DC7538A-4C95-42CF-8F36-16FB2C45C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34825" y="6492875"/>
            <a:ext cx="487363" cy="487363"/>
          </a:xfrm>
          <a:prstGeom prst="rect">
            <a:avLst/>
          </a:prstGeom>
        </p:spPr>
      </p:pic>
      <p:sp>
        <p:nvSpPr>
          <p:cNvPr id="22" name="1">
            <a:extLst>
              <a:ext uri="{FF2B5EF4-FFF2-40B4-BE49-F238E27FC236}">
                <a16:creationId xmlns:a16="http://schemas.microsoft.com/office/drawing/2014/main" id="{FB343F37-C4ED-FC4F-90E0-821C8E40767F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091AFA4F-4C6E-C84C-A086-A50E1F3B921B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4" name="3">
            <a:extLst>
              <a:ext uri="{FF2B5EF4-FFF2-40B4-BE49-F238E27FC236}">
                <a16:creationId xmlns:a16="http://schemas.microsoft.com/office/drawing/2014/main" id="{A3BA49A8-1AA2-3944-BAE2-9213DAA57190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5" name="4">
            <a:extLst>
              <a:ext uri="{FF2B5EF4-FFF2-40B4-BE49-F238E27FC236}">
                <a16:creationId xmlns:a16="http://schemas.microsoft.com/office/drawing/2014/main" id="{3FBDE2BA-2C3D-6E42-92AD-D890AB8012C1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6" name="5">
            <a:extLst>
              <a:ext uri="{FF2B5EF4-FFF2-40B4-BE49-F238E27FC236}">
                <a16:creationId xmlns:a16="http://schemas.microsoft.com/office/drawing/2014/main" id="{949589C0-C7E9-4D44-9EAF-0EC9D43B12E2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7" name="6">
            <a:extLst>
              <a:ext uri="{FF2B5EF4-FFF2-40B4-BE49-F238E27FC236}">
                <a16:creationId xmlns:a16="http://schemas.microsoft.com/office/drawing/2014/main" id="{F4039DE1-0935-7A43-BA82-455E0D4E2D07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8" name="7">
            <a:extLst>
              <a:ext uri="{FF2B5EF4-FFF2-40B4-BE49-F238E27FC236}">
                <a16:creationId xmlns:a16="http://schemas.microsoft.com/office/drawing/2014/main" id="{1BF92426-6B68-6341-A00E-7D726A5A422E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29" name="8">
            <a:extLst>
              <a:ext uri="{FF2B5EF4-FFF2-40B4-BE49-F238E27FC236}">
                <a16:creationId xmlns:a16="http://schemas.microsoft.com/office/drawing/2014/main" id="{6953B8AD-4F4E-344A-9FA9-C0941E0281F2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0" name="9">
            <a:extLst>
              <a:ext uri="{FF2B5EF4-FFF2-40B4-BE49-F238E27FC236}">
                <a16:creationId xmlns:a16="http://schemas.microsoft.com/office/drawing/2014/main" id="{E7FCDEEE-3953-8749-AF84-4E61319387EB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1" name="10">
            <a:extLst>
              <a:ext uri="{FF2B5EF4-FFF2-40B4-BE49-F238E27FC236}">
                <a16:creationId xmlns:a16="http://schemas.microsoft.com/office/drawing/2014/main" id="{3EF96580-8E00-0B48-BFC2-0E5EFD579CD9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2" name="Исполнитель">
            <a:extLst>
              <a:ext uri="{FF2B5EF4-FFF2-40B4-BE49-F238E27FC236}">
                <a16:creationId xmlns:a16="http://schemas.microsoft.com/office/drawing/2014/main" id="{77205235-5AAC-6842-AC3B-BE56E0CC0DA1}"/>
              </a:ext>
            </a:extLst>
          </p:cNvPr>
          <p:cNvSpPr txBox="1"/>
          <p:nvPr/>
        </p:nvSpPr>
        <p:spPr>
          <a:xfrm>
            <a:off x="5737530" y="4104148"/>
            <a:ext cx="12908983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белорусском языке?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008DB62-79C5-0C40-BB63-2C075E3DB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270EED6-880B-0A4A-9053-06D89D4A8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D13E948-E4EA-9B4E-90F7-1E000395B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6" name="ТУЦТУЦКВИЗ ФОН 1Ч.png">
            <a:extLst>
              <a:ext uri="{FF2B5EF4-FFF2-40B4-BE49-F238E27FC236}">
                <a16:creationId xmlns:a16="http://schemas.microsoft.com/office/drawing/2014/main" id="{33026DB9-5041-C840-93C9-0D4B8A033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337" name="1"/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</a:t>
            </a:r>
          </a:p>
        </p:txBody>
      </p:sp>
      <p:sp>
        <p:nvSpPr>
          <p:cNvPr id="338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39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40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41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42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43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44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45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46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19" name="Группа"/>
          <p:cNvSpPr txBox="1"/>
          <p:nvPr/>
        </p:nvSpPr>
        <p:spPr>
          <a:xfrm>
            <a:off x="2069546" y="4615663"/>
            <a:ext cx="1026160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Группа </a:t>
            </a:r>
            <a:r>
              <a:rPr lang="ru-RU" sz="7200" dirty="0" err="1"/>
              <a:t>Go_A</a:t>
            </a:r>
            <a:r>
              <a:rPr lang="ru-RU" sz="7200" dirty="0"/>
              <a:t> поет на</a:t>
            </a:r>
          </a:p>
        </p:txBody>
      </p:sp>
      <p:sp>
        <p:nvSpPr>
          <p:cNvPr id="20" name="In Bloom"/>
          <p:cNvSpPr txBox="1"/>
          <p:nvPr/>
        </p:nvSpPr>
        <p:spPr>
          <a:xfrm>
            <a:off x="1968153" y="8703228"/>
            <a:ext cx="1022384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украинском языке</a:t>
            </a:r>
            <a:endParaRPr lang="en-US" dirty="0"/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Зарубежные исполнители">
            <a:extLst>
              <a:ext uri="{FF2B5EF4-FFF2-40B4-BE49-F238E27FC236}">
                <a16:creationId xmlns:a16="http://schemas.microsoft.com/office/drawing/2014/main" id="{02258980-DFAE-4B2E-BC12-3CB085F2B1E2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3" name="1 о укр">
            <a:hlinkClick r:id="" action="ppaction://media"/>
            <a:extLst>
              <a:ext uri="{FF2B5EF4-FFF2-40B4-BE49-F238E27FC236}">
                <a16:creationId xmlns:a16="http://schemas.microsoft.com/office/drawing/2014/main" id="{45649A2A-1B40-45F4-8408-EF7D218DD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579263" y="634682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2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99575DC-2870-1C4E-875A-57A1F7080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FEC11D95-A48B-D445-B482-0C8A55EB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55" name="2"/>
          <p:cNvSpPr txBox="1"/>
          <p:nvPr/>
        </p:nvSpPr>
        <p:spPr>
          <a:xfrm>
            <a:off x="264109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2</a:t>
            </a:r>
          </a:p>
        </p:txBody>
      </p:sp>
      <p:sp>
        <p:nvSpPr>
          <p:cNvPr id="356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5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58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59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60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6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6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6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364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173EAD84-B567-40C8-7AA2-6D6B2DD8E1C4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87530C66-C46F-8D34-84E4-89DC20350FC4}"/>
              </a:ext>
            </a:extLst>
          </p:cNvPr>
          <p:cNvSpPr txBox="1"/>
          <p:nvPr/>
        </p:nvSpPr>
        <p:spPr>
          <a:xfrm>
            <a:off x="1181087" y="7671520"/>
            <a:ext cx="11982457" cy="2995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9400" dirty="0"/>
              <a:t>Михаил Круг – Девочка-пай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9B1CBE1-ABA0-BB5B-442A-08B7C7F4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2763" y="4741931"/>
            <a:ext cx="9158718" cy="686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Группа">
            <a:extLst>
              <a:ext uri="{FF2B5EF4-FFF2-40B4-BE49-F238E27FC236}">
                <a16:creationId xmlns:a16="http://schemas.microsoft.com/office/drawing/2014/main" id="{3457C405-D718-E12B-E48F-BD8EC3ACD4B3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Исполнитель</a:t>
            </a:r>
          </a:p>
        </p:txBody>
      </p:sp>
      <p:pic>
        <p:nvPicPr>
          <p:cNvPr id="7" name="2о">
            <a:hlinkClick r:id="" action="ppaction://media"/>
            <a:extLst>
              <a:ext uri="{FF2B5EF4-FFF2-40B4-BE49-F238E27FC236}">
                <a16:creationId xmlns:a16="http://schemas.microsoft.com/office/drawing/2014/main" id="{911B1290-EFF7-BF5D-4E98-1BA75F462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8505" y="-12134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15121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3CFD2DC-D677-C34A-A972-281466F79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87E5BDF6-2F2C-A841-B222-E9A33FB60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19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8" name="Зарубежные исполнители">
            <a:extLst>
              <a:ext uri="{FF2B5EF4-FFF2-40B4-BE49-F238E27FC236}">
                <a16:creationId xmlns:a16="http://schemas.microsoft.com/office/drawing/2014/main" id="{3021E8ED-A034-47C9-95EC-BFE1C4A0CECF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3" name="2 в татар">
            <a:hlinkClick r:id="" action="ppaction://media"/>
            <a:extLst>
              <a:ext uri="{FF2B5EF4-FFF2-40B4-BE49-F238E27FC236}">
                <a16:creationId xmlns:a16="http://schemas.microsoft.com/office/drawing/2014/main" id="{E1F6FE00-DED8-4A0D-9B43-75E975F6E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61800" y="6400800"/>
            <a:ext cx="487363" cy="487363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61D3E394-C5A6-4647-8963-6044E778F72F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DDC6C7E7-CF93-6540-B408-520502E1CB06}"/>
              </a:ext>
            </a:extLst>
          </p:cNvPr>
          <p:cNvSpPr txBox="1"/>
          <p:nvPr/>
        </p:nvSpPr>
        <p:spPr>
          <a:xfrm>
            <a:off x="264109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860E73F6-3733-4A4C-AFA1-ABCB2626BBAE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E98FA684-65F7-A74D-B776-ABDF1820D2CF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CDA45A14-A7FF-E64F-BF28-478F28BEF83E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698028C3-77EA-DA4C-ABD0-41487EBDA816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1CC70645-292B-3441-A6A8-397EFB7FD5D1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24AB2A0C-4054-7644-A9AC-CE1F6D191BBF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7F3AF156-E871-C04F-9752-772AEB622988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AA681008-1CD2-B145-98A6-93F71655F764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8FD0192B-68A3-5F4A-A327-3578AE1A232A}"/>
              </a:ext>
            </a:extLst>
          </p:cNvPr>
          <p:cNvSpPr txBox="1"/>
          <p:nvPr/>
        </p:nvSpPr>
        <p:spPr>
          <a:xfrm>
            <a:off x="5737530" y="4104148"/>
            <a:ext cx="12908983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татарском языке?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CC14DA7-F774-DB40-9E5A-14C59A7CC6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2FA4901-740B-F944-9860-36AE5B6AF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10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921DBB-E3AC-254B-8D8D-CF49EB0D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7" name="ТУЦТУЦКВИЗ ФОН 1Ч.png">
            <a:extLst>
              <a:ext uri="{FF2B5EF4-FFF2-40B4-BE49-F238E27FC236}">
                <a16:creationId xmlns:a16="http://schemas.microsoft.com/office/drawing/2014/main" id="{94D80FAC-D1D7-3642-99A3-79A2437CC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55" name="2"/>
          <p:cNvSpPr txBox="1"/>
          <p:nvPr/>
        </p:nvSpPr>
        <p:spPr>
          <a:xfrm>
            <a:off x="264109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2</a:t>
            </a:r>
          </a:p>
        </p:txBody>
      </p:sp>
      <p:sp>
        <p:nvSpPr>
          <p:cNvPr id="356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5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58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59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60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6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6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6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64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0" name="In Bloom"/>
          <p:cNvSpPr txBox="1"/>
          <p:nvPr/>
        </p:nvSpPr>
        <p:spPr>
          <a:xfrm>
            <a:off x="1919931" y="8641671"/>
            <a:ext cx="10272069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татарском языке</a:t>
            </a:r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Зарубежные исполнители">
            <a:extLst>
              <a:ext uri="{FF2B5EF4-FFF2-40B4-BE49-F238E27FC236}">
                <a16:creationId xmlns:a16="http://schemas.microsoft.com/office/drawing/2014/main" id="{ACB682F8-509C-44FF-A5BD-32006D5F7630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23" name="Группа">
            <a:extLst>
              <a:ext uri="{FF2B5EF4-FFF2-40B4-BE49-F238E27FC236}">
                <a16:creationId xmlns:a16="http://schemas.microsoft.com/office/drawing/2014/main" id="{FFA6ADB7-BB75-447E-9101-E59EA7556AD4}"/>
              </a:ext>
            </a:extLst>
          </p:cNvPr>
          <p:cNvSpPr txBox="1"/>
          <p:nvPr/>
        </p:nvSpPr>
        <p:spPr>
          <a:xfrm>
            <a:off x="1941530" y="4682125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 err="1"/>
              <a:t>Tatarka</a:t>
            </a:r>
            <a:r>
              <a:rPr lang="en-US" dirty="0"/>
              <a:t> </a:t>
            </a:r>
            <a:r>
              <a:rPr lang="ru-RU" dirty="0"/>
              <a:t>поет на</a:t>
            </a:r>
          </a:p>
        </p:txBody>
      </p:sp>
      <p:pic>
        <p:nvPicPr>
          <p:cNvPr id="3" name="2 о татар">
            <a:hlinkClick r:id="" action="ppaction://media"/>
            <a:extLst>
              <a:ext uri="{FF2B5EF4-FFF2-40B4-BE49-F238E27FC236}">
                <a16:creationId xmlns:a16="http://schemas.microsoft.com/office/drawing/2014/main" id="{8E320FDC-0144-4BBF-9BF8-6FC8B2FA1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598313" y="62912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77021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1DC7EF6-2ED4-6E4F-BB90-2D26707B1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7CADF17C-D207-C44F-AAF6-DDD916406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19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8" name="Зарубежные исполнители">
            <a:extLst>
              <a:ext uri="{FF2B5EF4-FFF2-40B4-BE49-F238E27FC236}">
                <a16:creationId xmlns:a16="http://schemas.microsoft.com/office/drawing/2014/main" id="{1262823F-25F1-4092-A403-8CF72E81BC9D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3" name="3 в и о груз">
            <a:hlinkClick r:id="" action="ppaction://media"/>
            <a:extLst>
              <a:ext uri="{FF2B5EF4-FFF2-40B4-BE49-F238E27FC236}">
                <a16:creationId xmlns:a16="http://schemas.microsoft.com/office/drawing/2014/main" id="{831A5033-334C-47AD-8BA0-C60D7C1B1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79263" y="6419850"/>
            <a:ext cx="487362" cy="487363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8BC38F8E-304D-8546-99EB-D84AF398622D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E9C713AA-B277-F241-ACFF-9678B05B25C7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5CE0D2F1-F207-8E45-B8BC-8BBBDFCE105A}"/>
              </a:ext>
            </a:extLst>
          </p:cNvPr>
          <p:cNvSpPr txBox="1"/>
          <p:nvPr/>
        </p:nvSpPr>
        <p:spPr>
          <a:xfrm>
            <a:off x="351988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98FA856F-D90C-494C-A7D5-0F4A0065DD23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1D29483D-6FF1-924B-8BCC-C0FCE433D61F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C14510AD-B388-9140-8A98-1921A46DB056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DF7646A1-01AB-804E-8639-6F03815B6403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59933974-2462-AC44-A6C2-7A905B3A03ED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616F2D1E-777F-354E-82DC-F375FE9BD6B7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D4057B30-7894-5046-82D7-FC58CD3CFF0E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F18F20C7-AE34-1946-A69F-7826161DFC16}"/>
              </a:ext>
            </a:extLst>
          </p:cNvPr>
          <p:cNvSpPr txBox="1"/>
          <p:nvPr/>
        </p:nvSpPr>
        <p:spPr>
          <a:xfrm>
            <a:off x="5737529" y="4104148"/>
            <a:ext cx="12908983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греческом языке?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1306FD8-7CF3-4D46-A7C6-01EB6B39E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64F5EDD-BF18-1141-BEE9-23F1B46C2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36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B38E173-712F-4E45-A037-8B912E80E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7" name="ТУЦТУЦКВИЗ ФОН 1Ч.png">
            <a:extLst>
              <a:ext uri="{FF2B5EF4-FFF2-40B4-BE49-F238E27FC236}">
                <a16:creationId xmlns:a16="http://schemas.microsoft.com/office/drawing/2014/main" id="{F328BFBA-7938-C144-A074-619930065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73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74" name="3"/>
          <p:cNvSpPr txBox="1"/>
          <p:nvPr/>
        </p:nvSpPr>
        <p:spPr>
          <a:xfrm>
            <a:off x="351988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3</a:t>
            </a:r>
          </a:p>
        </p:txBody>
      </p:sp>
      <p:sp>
        <p:nvSpPr>
          <p:cNvPr id="375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76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77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78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79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80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81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382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0" name="In Bloom"/>
          <p:cNvSpPr txBox="1"/>
          <p:nvPr/>
        </p:nvSpPr>
        <p:spPr>
          <a:xfrm>
            <a:off x="1648285" y="8697853"/>
            <a:ext cx="10651955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грузинском языке</a:t>
            </a:r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рубежные исполнители">
            <a:extLst>
              <a:ext uri="{FF2B5EF4-FFF2-40B4-BE49-F238E27FC236}">
                <a16:creationId xmlns:a16="http://schemas.microsoft.com/office/drawing/2014/main" id="{FCDA2188-5B91-4EEF-BAA8-4D873E53F057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26" name="Группа">
            <a:extLst>
              <a:ext uri="{FF2B5EF4-FFF2-40B4-BE49-F238E27FC236}">
                <a16:creationId xmlns:a16="http://schemas.microsoft.com/office/drawing/2014/main" id="{B10CC6D3-D24D-42A2-A206-19C4E60E4B50}"/>
              </a:ext>
            </a:extLst>
          </p:cNvPr>
          <p:cNvSpPr txBox="1"/>
          <p:nvPr/>
        </p:nvSpPr>
        <p:spPr>
          <a:xfrm>
            <a:off x="1722074" y="4098243"/>
            <a:ext cx="1026160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Группа </a:t>
            </a:r>
            <a:r>
              <a:rPr lang="en-US" sz="7200" dirty="0" err="1"/>
              <a:t>Mgzavrebi</a:t>
            </a:r>
            <a:r>
              <a:rPr lang="ru-RU" sz="7200" dirty="0"/>
              <a:t> поет на</a:t>
            </a:r>
          </a:p>
        </p:txBody>
      </p:sp>
      <p:pic>
        <p:nvPicPr>
          <p:cNvPr id="3" name="3 в и о груз">
            <a:hlinkClick r:id="" action="ppaction://media"/>
            <a:extLst>
              <a:ext uri="{FF2B5EF4-FFF2-40B4-BE49-F238E27FC236}">
                <a16:creationId xmlns:a16="http://schemas.microsoft.com/office/drawing/2014/main" id="{6CB1C4CE-0509-407E-8F0D-C60B00D70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25288" y="63833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0152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114C17D-23BD-1544-A803-88627150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C82E221D-338F-A641-B9E1-F5154D830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8" name="Зарубежные исполнители">
            <a:extLst>
              <a:ext uri="{FF2B5EF4-FFF2-40B4-BE49-F238E27FC236}">
                <a16:creationId xmlns:a16="http://schemas.microsoft.com/office/drawing/2014/main" id="{D9E7E68F-F135-4060-B2EE-A7949DA2C48E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4" name="4 в и о нем">
            <a:hlinkClick r:id="" action="ppaction://media"/>
            <a:extLst>
              <a:ext uri="{FF2B5EF4-FFF2-40B4-BE49-F238E27FC236}">
                <a16:creationId xmlns:a16="http://schemas.microsoft.com/office/drawing/2014/main" id="{0990FD5B-562B-4ACA-9385-D9D8C7F74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61800" y="6364288"/>
            <a:ext cx="487363" cy="487362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F3ADCE22-8157-1E44-80DF-BA721266B29F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935E0621-F25F-2D48-90AD-42F45D100829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634147D6-748B-B04B-B0EE-19603AB8B2EC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A28CB644-D046-7743-926F-789AD1AF3902}"/>
              </a:ext>
            </a:extLst>
          </p:cNvPr>
          <p:cNvSpPr txBox="1"/>
          <p:nvPr/>
        </p:nvSpPr>
        <p:spPr>
          <a:xfrm>
            <a:off x="4398677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33D2684A-B1D5-0544-A85F-C9D872B950AE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6FB52D6A-1A66-A14E-A63A-51073DDD5208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18EDD336-0B11-DA4A-8F8A-85B962E94424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F47C65F0-C24E-674E-9848-A16225180C9D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BDEBA88B-C755-FA4B-8846-CC5A9870168E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2A03D71A-19F1-B64E-866E-44A348BA5F27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C319E9F8-7920-E04D-9793-ADA69CB35B11}"/>
              </a:ext>
            </a:extLst>
          </p:cNvPr>
          <p:cNvSpPr txBox="1"/>
          <p:nvPr/>
        </p:nvSpPr>
        <p:spPr>
          <a:xfrm>
            <a:off x="5737529" y="4104148"/>
            <a:ext cx="12908982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немецком языке?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A073058-8385-2E4D-8510-DF81F3843C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221CC29-26CE-404F-A48B-F90D6FBFA3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592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99182D7-FCFB-2847-B2A3-F2A806356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8" name="ТУЦТУЦКВИЗ ФОН 1Ч.png">
            <a:extLst>
              <a:ext uri="{FF2B5EF4-FFF2-40B4-BE49-F238E27FC236}">
                <a16:creationId xmlns:a16="http://schemas.microsoft.com/office/drawing/2014/main" id="{8EF96DC4-F1EB-D04D-A91D-AA59FBBFB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92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93" name="4"/>
          <p:cNvSpPr txBox="1"/>
          <p:nvPr/>
        </p:nvSpPr>
        <p:spPr>
          <a:xfrm>
            <a:off x="439867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4</a:t>
            </a:r>
          </a:p>
        </p:txBody>
      </p:sp>
      <p:sp>
        <p:nvSpPr>
          <p:cNvPr id="394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95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96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97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98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99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00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1" name="In Bloom"/>
          <p:cNvSpPr txBox="1"/>
          <p:nvPr/>
        </p:nvSpPr>
        <p:spPr>
          <a:xfrm>
            <a:off x="1930400" y="8595586"/>
            <a:ext cx="10261600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немецком языке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рубежные исполнители">
            <a:extLst>
              <a:ext uri="{FF2B5EF4-FFF2-40B4-BE49-F238E27FC236}">
                <a16:creationId xmlns:a16="http://schemas.microsoft.com/office/drawing/2014/main" id="{79BC401C-BE24-4A54-A8CF-42F78B29E00D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26" name="Группа">
            <a:extLst>
              <a:ext uri="{FF2B5EF4-FFF2-40B4-BE49-F238E27FC236}">
                <a16:creationId xmlns:a16="http://schemas.microsoft.com/office/drawing/2014/main" id="{CF3E11AB-B306-4AC3-B20B-8C25D12086A6}"/>
              </a:ext>
            </a:extLst>
          </p:cNvPr>
          <p:cNvSpPr txBox="1"/>
          <p:nvPr/>
        </p:nvSpPr>
        <p:spPr>
          <a:xfrm>
            <a:off x="2069546" y="4153105"/>
            <a:ext cx="1026160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Дуэт 2</a:t>
            </a:r>
            <a:r>
              <a:rPr lang="en-US" sz="7200" dirty="0" err="1"/>
              <a:t>raumwohnung</a:t>
            </a:r>
            <a:r>
              <a:rPr lang="en-US" sz="7200" dirty="0"/>
              <a:t> </a:t>
            </a:r>
            <a:r>
              <a:rPr lang="ru-RU" sz="7200" dirty="0"/>
              <a:t>поет на</a:t>
            </a:r>
          </a:p>
        </p:txBody>
      </p:sp>
      <p:pic>
        <p:nvPicPr>
          <p:cNvPr id="3" name="4 в и о нем">
            <a:hlinkClick r:id="" action="ppaction://media"/>
            <a:extLst>
              <a:ext uri="{FF2B5EF4-FFF2-40B4-BE49-F238E27FC236}">
                <a16:creationId xmlns:a16="http://schemas.microsoft.com/office/drawing/2014/main" id="{AB340B56-4E70-4B47-857E-D177C06E0C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634825" y="64008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9519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E674884-E0C4-1E47-A683-78664AAC1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846821D5-19A2-504D-93F1-782571435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19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8" name="Зарубежные исполнители">
            <a:extLst>
              <a:ext uri="{FF2B5EF4-FFF2-40B4-BE49-F238E27FC236}">
                <a16:creationId xmlns:a16="http://schemas.microsoft.com/office/drawing/2014/main" id="{9C3039AB-C711-44CD-88B1-030D9ECC28EF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4" name="5 в казакша">
            <a:hlinkClick r:id="" action="ppaction://media"/>
            <a:extLst>
              <a:ext uri="{FF2B5EF4-FFF2-40B4-BE49-F238E27FC236}">
                <a16:creationId xmlns:a16="http://schemas.microsoft.com/office/drawing/2014/main" id="{C4EE761E-1B12-418B-B2C1-546FB357B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42750" y="6584950"/>
            <a:ext cx="487363" cy="487363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8D494FB5-3B73-4041-9FC7-75028ABB5706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EA23A3D0-98ED-044B-93F0-D323E60B555D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BE7C58A5-5F23-3148-B5B4-4AE9D0D47C2A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6687CE19-D02D-B24C-AB5A-6D1D8683763B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C35EA3F8-9DC3-E942-9055-B55707701AB0}"/>
              </a:ext>
            </a:extLst>
          </p:cNvPr>
          <p:cNvSpPr txBox="1"/>
          <p:nvPr/>
        </p:nvSpPr>
        <p:spPr>
          <a:xfrm>
            <a:off x="5277467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75A423C2-196F-854E-B212-DB6D17948A52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35211591-498D-B14B-B571-9095B06CB7F2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20389515-5030-D240-BF4D-27D79362D055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AC6F9E23-1614-0842-81B6-AC2F5958601D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7ED20629-3ACE-8441-AA51-1738E8B340FF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13403FAB-775B-5149-B8CF-4221F4C75D38}"/>
              </a:ext>
            </a:extLst>
          </p:cNvPr>
          <p:cNvSpPr txBox="1"/>
          <p:nvPr/>
        </p:nvSpPr>
        <p:spPr>
          <a:xfrm>
            <a:off x="5737530" y="4104148"/>
            <a:ext cx="12908982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китайском языке?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13CBE32-D493-ED45-9DB7-F59C6FEAC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52FEE-4C2A-F244-A2F2-5C7ECE47B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182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79DFDD7-8362-8443-A0A1-842CD5FC5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6" name="ТУЦТУЦКВИЗ ФОН 1Ч.png">
            <a:extLst>
              <a:ext uri="{FF2B5EF4-FFF2-40B4-BE49-F238E27FC236}">
                <a16:creationId xmlns:a16="http://schemas.microsoft.com/office/drawing/2014/main" id="{BDC4568B-3FCB-1B4F-8229-14556B2FD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09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10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11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12" name="5"/>
          <p:cNvSpPr txBox="1"/>
          <p:nvPr/>
        </p:nvSpPr>
        <p:spPr>
          <a:xfrm>
            <a:off x="527746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5</a:t>
            </a:r>
          </a:p>
        </p:txBody>
      </p:sp>
      <p:sp>
        <p:nvSpPr>
          <p:cNvPr id="413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14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15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16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17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18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0" name="In Bloom"/>
          <p:cNvSpPr txBox="1"/>
          <p:nvPr/>
        </p:nvSpPr>
        <p:spPr>
          <a:xfrm>
            <a:off x="1930399" y="8585441"/>
            <a:ext cx="10261601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казахском языке</a:t>
            </a:r>
            <a:endParaRPr sz="8800" dirty="0"/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рубежные исполнители">
            <a:extLst>
              <a:ext uri="{FF2B5EF4-FFF2-40B4-BE49-F238E27FC236}">
                <a16:creationId xmlns:a16="http://schemas.microsoft.com/office/drawing/2014/main" id="{93A9F083-F75F-40C4-AD81-3122CAD8D1B3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27" name="Группа">
            <a:extLst>
              <a:ext uri="{FF2B5EF4-FFF2-40B4-BE49-F238E27FC236}">
                <a16:creationId xmlns:a16="http://schemas.microsoft.com/office/drawing/2014/main" id="{E8FCB7AC-C2CB-4275-AB25-3B94C0CAD652}"/>
              </a:ext>
            </a:extLst>
          </p:cNvPr>
          <p:cNvSpPr txBox="1"/>
          <p:nvPr/>
        </p:nvSpPr>
        <p:spPr>
          <a:xfrm>
            <a:off x="1722074" y="4645547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Группа </a:t>
            </a:r>
            <a:r>
              <a:rPr lang="en-US" dirty="0"/>
              <a:t>Ninety One</a:t>
            </a:r>
            <a:endParaRPr lang="ru-RU" dirty="0"/>
          </a:p>
        </p:txBody>
      </p:sp>
      <p:pic>
        <p:nvPicPr>
          <p:cNvPr id="3" name="5 о казакша">
            <a:hlinkClick r:id="" action="ppaction://media"/>
            <a:extLst>
              <a:ext uri="{FF2B5EF4-FFF2-40B4-BE49-F238E27FC236}">
                <a16:creationId xmlns:a16="http://schemas.microsoft.com/office/drawing/2014/main" id="{646C9595-B15A-4692-B73F-68BB3FEE1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671338" y="634682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28106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9B3835D-1B5B-ED42-93FE-A9B42F327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5BA2CDA8-D26A-6F44-8BF2-1B001B148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8" name="Зарубежные исполнители">
            <a:extLst>
              <a:ext uri="{FF2B5EF4-FFF2-40B4-BE49-F238E27FC236}">
                <a16:creationId xmlns:a16="http://schemas.microsoft.com/office/drawing/2014/main" id="{3B46641A-8C46-4B0E-8BFA-47BC9A84C402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4" name="6 в япон">
            <a:hlinkClick r:id="" action="ppaction://media"/>
            <a:extLst>
              <a:ext uri="{FF2B5EF4-FFF2-40B4-BE49-F238E27FC236}">
                <a16:creationId xmlns:a16="http://schemas.microsoft.com/office/drawing/2014/main" id="{FD595715-381F-428F-BC66-A394F2336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71338" y="6273800"/>
            <a:ext cx="487362" cy="487363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6CAFF172-09D1-0F43-94D3-5C3A78841E49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42E34534-15B1-134E-98AE-43525844BCCD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9310A2D1-09E3-AE43-B88B-A2FDDA1CECDC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E57DBFC6-78A3-774E-9CFB-5C3250AD3885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2A24E1F5-E14C-E642-8834-33353C10D172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3EC9EC07-A4DB-5443-918D-F95162E164EE}"/>
              </a:ext>
            </a:extLst>
          </p:cNvPr>
          <p:cNvSpPr txBox="1"/>
          <p:nvPr/>
        </p:nvSpPr>
        <p:spPr>
          <a:xfrm>
            <a:off x="614355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964B9180-C572-DF4B-BB75-668B78A7F2DA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CC98710A-F148-5C48-A41C-DF64CFAAEF99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3C6405A7-529C-3E43-80D2-31B1C764A79C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013093E0-D17E-9F46-A7B7-A2F7A2E73BA3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74D533EF-126A-E94A-A4F6-60FBB45D1D91}"/>
              </a:ext>
            </a:extLst>
          </p:cNvPr>
          <p:cNvSpPr txBox="1"/>
          <p:nvPr/>
        </p:nvSpPr>
        <p:spPr>
          <a:xfrm>
            <a:off x="5737529" y="4104148"/>
            <a:ext cx="12908983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корейском языке?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726DE0C-3FEB-5F44-9A67-A6EFD4351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8F9FBA7-92D6-DE44-B3A1-C0E2F435D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26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994F4C5-B685-614D-9436-9318E0101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8" name="ТУЦТУЦКВИЗ ФОН 1Ч.png">
            <a:extLst>
              <a:ext uri="{FF2B5EF4-FFF2-40B4-BE49-F238E27FC236}">
                <a16:creationId xmlns:a16="http://schemas.microsoft.com/office/drawing/2014/main" id="{DEA9D763-B864-874A-882A-43BAF92C0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29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30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31" name="6"/>
          <p:cNvSpPr txBox="1"/>
          <p:nvPr/>
        </p:nvSpPr>
        <p:spPr>
          <a:xfrm>
            <a:off x="614355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6</a:t>
            </a:r>
          </a:p>
        </p:txBody>
      </p:sp>
      <p:sp>
        <p:nvSpPr>
          <p:cNvPr id="432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33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34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35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36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1" name="In Bloom"/>
          <p:cNvSpPr txBox="1"/>
          <p:nvPr/>
        </p:nvSpPr>
        <p:spPr>
          <a:xfrm>
            <a:off x="1891731" y="8637153"/>
            <a:ext cx="10220025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японском языке</a:t>
            </a:r>
            <a:endParaRPr sz="8800" dirty="0"/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рубежные исполнители">
            <a:extLst>
              <a:ext uri="{FF2B5EF4-FFF2-40B4-BE49-F238E27FC236}">
                <a16:creationId xmlns:a16="http://schemas.microsoft.com/office/drawing/2014/main" id="{B49362D0-9740-4F02-8ED0-39D3112A9BF2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26" name="Группа">
            <a:extLst>
              <a:ext uri="{FF2B5EF4-FFF2-40B4-BE49-F238E27FC236}">
                <a16:creationId xmlns:a16="http://schemas.microsoft.com/office/drawing/2014/main" id="{687002E1-CE0F-4FD8-A96A-ADA3E4C6D058}"/>
              </a:ext>
            </a:extLst>
          </p:cNvPr>
          <p:cNvSpPr txBox="1"/>
          <p:nvPr/>
        </p:nvSpPr>
        <p:spPr>
          <a:xfrm>
            <a:off x="2069546" y="4029994"/>
            <a:ext cx="1026160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 err="1"/>
              <a:t>Ayumi</a:t>
            </a:r>
            <a:r>
              <a:rPr lang="en-US" dirty="0"/>
              <a:t> Hamasaki </a:t>
            </a:r>
            <a:r>
              <a:rPr lang="ru-RU" dirty="0"/>
              <a:t>поет на</a:t>
            </a:r>
          </a:p>
        </p:txBody>
      </p:sp>
      <p:pic>
        <p:nvPicPr>
          <p:cNvPr id="3" name="6 о япон">
            <a:hlinkClick r:id="" action="ppaction://media"/>
            <a:extLst>
              <a:ext uri="{FF2B5EF4-FFF2-40B4-BE49-F238E27FC236}">
                <a16:creationId xmlns:a16="http://schemas.microsoft.com/office/drawing/2014/main" id="{7E4E77F4-EBE2-4124-BF43-516F727B1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79263" y="614521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4864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43A4052-9E5A-D84E-8099-EDA2662F2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8DBEB90E-4A2B-724D-A510-D32F639E2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2 часть"/>
          <p:cNvSpPr txBox="1"/>
          <p:nvPr/>
        </p:nvSpPr>
        <p:spPr>
          <a:xfrm>
            <a:off x="18447740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217F233A-73B3-4DC1-940E-6E8A0EC2BC95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pic>
        <p:nvPicPr>
          <p:cNvPr id="4" name="3в">
            <a:hlinkClick r:id="" action="ppaction://media"/>
            <a:extLst>
              <a:ext uri="{FF2B5EF4-FFF2-40B4-BE49-F238E27FC236}">
                <a16:creationId xmlns:a16="http://schemas.microsoft.com/office/drawing/2014/main" id="{C6147AD7-EC4D-F20B-D0F7-7534FE4FA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505" y="-1120630"/>
            <a:ext cx="812800" cy="8128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2B921323-411C-2245-9432-4BC8573A4C5B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3" name="2">
            <a:extLst>
              <a:ext uri="{FF2B5EF4-FFF2-40B4-BE49-F238E27FC236}">
                <a16:creationId xmlns:a16="http://schemas.microsoft.com/office/drawing/2014/main" id="{431EA46F-2CF1-3147-B52B-E2EC627F3A83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CB43D25D-43A8-E44E-8E45-6D8F671AB371}"/>
              </a:ext>
            </a:extLst>
          </p:cNvPr>
          <p:cNvSpPr txBox="1"/>
          <p:nvPr/>
        </p:nvSpPr>
        <p:spPr>
          <a:xfrm>
            <a:off x="351988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B5444296-DE28-0545-8526-C3844650C081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961152ED-613D-3642-B5A2-B996A208122A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DAE39AD1-725E-4B46-9CA0-CE1B7A7A98A0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84EE3261-B77E-9D47-9BA8-7361D1BD90E0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F7BA3B2D-E94B-E049-8C98-2B3D1EF87C67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5132632C-88DC-7243-91B0-9A945ABB0427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8F400623-A147-814D-B5D0-633A8780E3B2}"/>
              </a:ext>
            </a:extLst>
          </p:cNvPr>
          <p:cNvSpPr txBox="1"/>
          <p:nvPr/>
        </p:nvSpPr>
        <p:spPr>
          <a:xfrm>
            <a:off x="9577588" y="11443075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9F6EE6D4-21B2-6B48-8FBA-4CB94EF1FF09}"/>
              </a:ext>
            </a:extLst>
          </p:cNvPr>
          <p:cNvSpPr txBox="1"/>
          <p:nvPr/>
        </p:nvSpPr>
        <p:spPr>
          <a:xfrm>
            <a:off x="2552340" y="4104148"/>
            <a:ext cx="19279317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Вы слышите замедленный </a:t>
            </a:r>
          </a:p>
          <a:p>
            <a:r>
              <a:rPr lang="ru-RU" sz="8800" dirty="0"/>
              <a:t>трек группы «</a:t>
            </a:r>
            <a:r>
              <a:rPr lang="en" sz="8800" dirty="0"/>
              <a:t>Backstreet Boys</a:t>
            </a:r>
            <a:r>
              <a:rPr lang="ru-RU" sz="8800" dirty="0"/>
              <a:t>»?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04AC541-C718-AE48-8013-1D5666EA3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CE5BF01-8E21-8442-85B5-597B93B5E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232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183D1C3-C399-9E4D-B0C7-1E60309BC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80BDD634-1999-2E48-B709-1449D17FE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8" name="Зарубежные исполнители">
            <a:extLst>
              <a:ext uri="{FF2B5EF4-FFF2-40B4-BE49-F238E27FC236}">
                <a16:creationId xmlns:a16="http://schemas.microsoft.com/office/drawing/2014/main" id="{5081C9F0-FE1C-45A6-9D88-5CD994C89E13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4" name="7 в и о турц">
            <a:hlinkClick r:id="" action="ppaction://media"/>
            <a:extLst>
              <a:ext uri="{FF2B5EF4-FFF2-40B4-BE49-F238E27FC236}">
                <a16:creationId xmlns:a16="http://schemas.microsoft.com/office/drawing/2014/main" id="{2790E058-CCCD-4BCE-9302-B34408B6C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79263" y="6437313"/>
            <a:ext cx="487362" cy="487362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C448186E-1867-CB4C-BBD4-3171510FB7DF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3030D1E7-40D1-FF40-ADA3-CB13CB2CA9B8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DD998014-29BB-894B-9C2B-5406C34D58CD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033A98B0-EA34-D941-B7EC-A60A4F60A313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FBDAE0E3-C85A-854B-B551-3AC4B4093AC1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5C39CC09-B05A-AD42-BA51-6445A5ED3ACE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B6067CEE-74B4-3943-929D-F6DCFA658238}"/>
              </a:ext>
            </a:extLst>
          </p:cNvPr>
          <p:cNvSpPr txBox="1"/>
          <p:nvPr/>
        </p:nvSpPr>
        <p:spPr>
          <a:xfrm>
            <a:off x="703504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B94CEC45-44D4-9643-8170-E4CF9A102926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8B2BA210-4429-3849-99CF-8323CD43AB27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ABB46BB6-E353-0E4F-9FE9-7A737EDF8B19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90E7F146-044E-9446-9ABA-013F5E20ADB3}"/>
              </a:ext>
            </a:extLst>
          </p:cNvPr>
          <p:cNvSpPr txBox="1"/>
          <p:nvPr/>
        </p:nvSpPr>
        <p:spPr>
          <a:xfrm>
            <a:off x="5737528" y="4104148"/>
            <a:ext cx="12908983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турецком языке?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52B7606-7EE7-7C43-BD28-E36A80E2A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FCCD892-F22B-214E-9578-0F079FED5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646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C97160F-0ABB-E64A-A329-1C28D058B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7" name="ТУЦТУЦКВИЗ ФОН 1Ч.png">
            <a:extLst>
              <a:ext uri="{FF2B5EF4-FFF2-40B4-BE49-F238E27FC236}">
                <a16:creationId xmlns:a16="http://schemas.microsoft.com/office/drawing/2014/main" id="{93681B06-3266-FD49-9BCB-5C53DFC5A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45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46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4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48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49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50" name="7"/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7</a:t>
            </a:r>
          </a:p>
        </p:txBody>
      </p:sp>
      <p:sp>
        <p:nvSpPr>
          <p:cNvPr id="45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5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5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54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1" name="In Bloom"/>
          <p:cNvSpPr txBox="1"/>
          <p:nvPr/>
        </p:nvSpPr>
        <p:spPr>
          <a:xfrm>
            <a:off x="2013697" y="8705363"/>
            <a:ext cx="9601988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турецком языке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рубежные исполнители">
            <a:extLst>
              <a:ext uri="{FF2B5EF4-FFF2-40B4-BE49-F238E27FC236}">
                <a16:creationId xmlns:a16="http://schemas.microsoft.com/office/drawing/2014/main" id="{24BE434B-F98F-4487-B2EC-9B539673169C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26" name="Группа">
            <a:extLst>
              <a:ext uri="{FF2B5EF4-FFF2-40B4-BE49-F238E27FC236}">
                <a16:creationId xmlns:a16="http://schemas.microsoft.com/office/drawing/2014/main" id="{F3AE3035-69F2-4B31-B80E-7FB44B7D2B4C}"/>
              </a:ext>
            </a:extLst>
          </p:cNvPr>
          <p:cNvSpPr txBox="1"/>
          <p:nvPr/>
        </p:nvSpPr>
        <p:spPr>
          <a:xfrm>
            <a:off x="1612346" y="4153105"/>
            <a:ext cx="1026160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Песня </a:t>
            </a:r>
            <a:r>
              <a:rPr lang="en-US" sz="7200" dirty="0"/>
              <a:t>Ozan </a:t>
            </a:r>
            <a:r>
              <a:rPr lang="en-US" sz="7200" dirty="0" err="1"/>
              <a:t>Dogulu</a:t>
            </a:r>
            <a:br>
              <a:rPr lang="ru-RU" sz="7200" dirty="0"/>
            </a:br>
            <a:r>
              <a:rPr lang="ru-RU" sz="7200" dirty="0"/>
              <a:t>и </a:t>
            </a:r>
            <a:r>
              <a:rPr lang="en-US" sz="7200" dirty="0"/>
              <a:t>Kenan </a:t>
            </a:r>
            <a:r>
              <a:rPr lang="en-US" sz="7200" dirty="0" err="1"/>
              <a:t>Dogulu</a:t>
            </a:r>
            <a:r>
              <a:rPr lang="en-US" sz="7200" dirty="0"/>
              <a:t> </a:t>
            </a:r>
            <a:r>
              <a:rPr lang="ru-RU" sz="7200" dirty="0"/>
              <a:t>на</a:t>
            </a:r>
          </a:p>
        </p:txBody>
      </p:sp>
      <p:pic>
        <p:nvPicPr>
          <p:cNvPr id="3" name="7 в и о турц">
            <a:hlinkClick r:id="" action="ppaction://media"/>
            <a:extLst>
              <a:ext uri="{FF2B5EF4-FFF2-40B4-BE49-F238E27FC236}">
                <a16:creationId xmlns:a16="http://schemas.microsoft.com/office/drawing/2014/main" id="{C78EF671-7F68-4951-A8F6-451BD08F22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25288" y="62912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5658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E3A340C-DA15-6A47-8D76-5A2672524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F23727E9-BA95-A041-AC45-22E0D7BFD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19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8" name="Зарубежные исполнители">
            <a:extLst>
              <a:ext uri="{FF2B5EF4-FFF2-40B4-BE49-F238E27FC236}">
                <a16:creationId xmlns:a16="http://schemas.microsoft.com/office/drawing/2014/main" id="{7E64DC2E-3CE1-464C-852C-D9F8AF4EAE98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3" name="8 в и о монг">
            <a:hlinkClick r:id="" action="ppaction://media"/>
            <a:extLst>
              <a:ext uri="{FF2B5EF4-FFF2-40B4-BE49-F238E27FC236}">
                <a16:creationId xmlns:a16="http://schemas.microsoft.com/office/drawing/2014/main" id="{8F7FD172-71F5-48CC-A02F-2537BEBDD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15775" y="6364288"/>
            <a:ext cx="487363" cy="487362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AECFA129-8264-F144-B616-34464F3819D5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82500DE2-A4A0-374D-8B31-7EF745D4D180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966E6E01-30F1-4F4B-9564-6435707E7D5A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245E31A4-E17C-624A-8701-50DD402F8FCD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F481DE2F-B2B9-0044-85D7-4F184B329779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17A50971-12AF-7D48-85FF-B34CC61AF93B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E928F759-2872-5544-8FAD-231AC5C4C7F2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E862CDF3-EFC3-E44A-8B63-71F74BC90697}"/>
              </a:ext>
            </a:extLst>
          </p:cNvPr>
          <p:cNvSpPr txBox="1"/>
          <p:nvPr/>
        </p:nvSpPr>
        <p:spPr>
          <a:xfrm>
            <a:off x="7926538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71F2290A-CAE4-9449-A80E-E0E588807BEE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AB251A99-E4D3-BF49-BB65-347A8608368E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D4CA18C0-01D0-7D41-850E-5B81F797CFF2}"/>
              </a:ext>
            </a:extLst>
          </p:cNvPr>
          <p:cNvSpPr txBox="1"/>
          <p:nvPr/>
        </p:nvSpPr>
        <p:spPr>
          <a:xfrm>
            <a:off x="5737530" y="4104148"/>
            <a:ext cx="12908982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норвежском языке?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5AD173C-BC5D-9B4B-B9B5-BF858C7DB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902BF5-616D-514A-99E1-132C632593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165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878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CB2E190-7143-4243-AE4E-D9D76CDB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7" name="ТУЦТУЦКВИЗ ФОН 1Ч.png">
            <a:extLst>
              <a:ext uri="{FF2B5EF4-FFF2-40B4-BE49-F238E27FC236}">
                <a16:creationId xmlns:a16="http://schemas.microsoft.com/office/drawing/2014/main" id="{2CC5DAFC-AE33-4B42-9EA8-713F0FC23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63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64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65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66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67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68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69" name="8"/>
          <p:cNvSpPr txBox="1"/>
          <p:nvPr/>
        </p:nvSpPr>
        <p:spPr>
          <a:xfrm>
            <a:off x="792653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8</a:t>
            </a:r>
          </a:p>
        </p:txBody>
      </p:sp>
      <p:sp>
        <p:nvSpPr>
          <p:cNvPr id="470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71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72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0" name="In Bloom"/>
          <p:cNvSpPr txBox="1"/>
          <p:nvPr/>
        </p:nvSpPr>
        <p:spPr>
          <a:xfrm>
            <a:off x="1930400" y="8722380"/>
            <a:ext cx="1026160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монгольском языке</a:t>
            </a:r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рубежные исполнители">
            <a:extLst>
              <a:ext uri="{FF2B5EF4-FFF2-40B4-BE49-F238E27FC236}">
                <a16:creationId xmlns:a16="http://schemas.microsoft.com/office/drawing/2014/main" id="{D0B08005-6458-4DF2-B570-74C428A84CFB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26" name="Группа">
            <a:extLst>
              <a:ext uri="{FF2B5EF4-FFF2-40B4-BE49-F238E27FC236}">
                <a16:creationId xmlns:a16="http://schemas.microsoft.com/office/drawing/2014/main" id="{7577FBCD-AADE-4BD9-80FF-CA6054B80499}"/>
              </a:ext>
            </a:extLst>
          </p:cNvPr>
          <p:cNvSpPr txBox="1"/>
          <p:nvPr/>
        </p:nvSpPr>
        <p:spPr>
          <a:xfrm>
            <a:off x="1740362" y="4029994"/>
            <a:ext cx="1026160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Группа The </a:t>
            </a:r>
            <a:r>
              <a:rPr lang="ru-RU" dirty="0" err="1"/>
              <a:t>Hu</a:t>
            </a:r>
            <a:r>
              <a:rPr lang="ru-RU" dirty="0"/>
              <a:t> поет на</a:t>
            </a:r>
          </a:p>
        </p:txBody>
      </p:sp>
      <p:pic>
        <p:nvPicPr>
          <p:cNvPr id="3" name="8 в и о монг">
            <a:hlinkClick r:id="" action="ppaction://media"/>
            <a:extLst>
              <a:ext uri="{FF2B5EF4-FFF2-40B4-BE49-F238E27FC236}">
                <a16:creationId xmlns:a16="http://schemas.microsoft.com/office/drawing/2014/main" id="{A70CDCAE-8FA3-46F2-9C3B-CA9397517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42750" y="61642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67652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BE7805F-7AE0-9643-A0A1-129BA0CC1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F12B840B-3ACF-D84A-83C1-83A91DFA6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8" name="Зарубежные исполнители">
            <a:extLst>
              <a:ext uri="{FF2B5EF4-FFF2-40B4-BE49-F238E27FC236}">
                <a16:creationId xmlns:a16="http://schemas.microsoft.com/office/drawing/2014/main" id="{7A42C0DF-D00B-425B-A5A2-BC77738D7235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3" name="9 в и о франц">
            <a:hlinkClick r:id="" action="ppaction://media"/>
            <a:extLst>
              <a:ext uri="{FF2B5EF4-FFF2-40B4-BE49-F238E27FC236}">
                <a16:creationId xmlns:a16="http://schemas.microsoft.com/office/drawing/2014/main" id="{E74D7FFD-6AF1-4E6F-9B3B-C9C6C4A3C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42750" y="6310313"/>
            <a:ext cx="487363" cy="487362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F8C8D553-14D4-FD42-9CF7-4C53DB219A5A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1D7B330A-7406-A746-9E9B-C4358AE1774C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7727EC87-73A5-5940-8F49-B974B062D190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17C9ACCC-B8C2-FB4B-ADC2-64134FF0FC25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94FD9591-5D7D-1449-A8BF-ADE6F490E6E6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ACAE6237-1268-7647-BBF9-B576FC1213AD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F7D43DDA-E290-6E4E-B193-BEB48BBDF224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B1353BF2-0D6C-944E-A4AF-CAF2BA6DC596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73E398E0-AE02-244C-BE89-164E19FCE240}"/>
              </a:ext>
            </a:extLst>
          </p:cNvPr>
          <p:cNvSpPr txBox="1"/>
          <p:nvPr/>
        </p:nvSpPr>
        <p:spPr>
          <a:xfrm>
            <a:off x="8818029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4B1F511D-510A-5D4D-A24D-984F6A7BE015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441FDF55-27B2-8241-B601-C231CA36B388}"/>
              </a:ext>
            </a:extLst>
          </p:cNvPr>
          <p:cNvSpPr txBox="1"/>
          <p:nvPr/>
        </p:nvSpPr>
        <p:spPr>
          <a:xfrm>
            <a:off x="5737529" y="4104148"/>
            <a:ext cx="12908982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французском языке?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636A36-38FE-5D44-A826-B4FDC0D5D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E92191B-F59A-0D4F-BFB7-94D4D578E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009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97BB41E-C47A-0847-A6CE-6BEEE6957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8" name="ТУЦТУЦКВИЗ ФОН 1Ч.png">
            <a:extLst>
              <a:ext uri="{FF2B5EF4-FFF2-40B4-BE49-F238E27FC236}">
                <a16:creationId xmlns:a16="http://schemas.microsoft.com/office/drawing/2014/main" id="{A110C5CA-1940-9544-9E87-AF2F8EB39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81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82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83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84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85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86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87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88" name="9"/>
          <p:cNvSpPr txBox="1"/>
          <p:nvPr/>
        </p:nvSpPr>
        <p:spPr>
          <a:xfrm>
            <a:off x="8818029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9</a:t>
            </a:r>
          </a:p>
        </p:txBody>
      </p:sp>
      <p:sp>
        <p:nvSpPr>
          <p:cNvPr id="489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90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1" name="In Bloom"/>
          <p:cNvSpPr txBox="1"/>
          <p:nvPr/>
        </p:nvSpPr>
        <p:spPr>
          <a:xfrm>
            <a:off x="1930400" y="8741007"/>
            <a:ext cx="1026159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7200" dirty="0"/>
              <a:t>французском языке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рубежные исполнители">
            <a:extLst>
              <a:ext uri="{FF2B5EF4-FFF2-40B4-BE49-F238E27FC236}">
                <a16:creationId xmlns:a16="http://schemas.microsoft.com/office/drawing/2014/main" id="{771F7EB3-8894-463A-9174-F4A13AA5985A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26" name="Группа">
            <a:extLst>
              <a:ext uri="{FF2B5EF4-FFF2-40B4-BE49-F238E27FC236}">
                <a16:creationId xmlns:a16="http://schemas.microsoft.com/office/drawing/2014/main" id="{3CD2B034-D6C0-4EB1-B509-2DECC3C9CB80}"/>
              </a:ext>
            </a:extLst>
          </p:cNvPr>
          <p:cNvSpPr txBox="1"/>
          <p:nvPr/>
        </p:nvSpPr>
        <p:spPr>
          <a:xfrm>
            <a:off x="1996394" y="3902198"/>
            <a:ext cx="10261600" cy="3149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6600" dirty="0"/>
              <a:t>Участники мюзикла </a:t>
            </a:r>
            <a:r>
              <a:rPr lang="ru-RU" sz="6600" dirty="0" err="1"/>
              <a:t>Mozart</a:t>
            </a:r>
            <a:r>
              <a:rPr lang="ru-RU" sz="6600" dirty="0"/>
              <a:t> </a:t>
            </a:r>
            <a:r>
              <a:rPr lang="ru-RU" sz="6600" dirty="0" err="1"/>
              <a:t>l'Opéra</a:t>
            </a:r>
            <a:r>
              <a:rPr lang="ru-RU" sz="6600" dirty="0"/>
              <a:t> Rock поют на</a:t>
            </a:r>
          </a:p>
        </p:txBody>
      </p:sp>
      <p:pic>
        <p:nvPicPr>
          <p:cNvPr id="3" name="9 в и о франц">
            <a:hlinkClick r:id="" action="ppaction://media"/>
            <a:extLst>
              <a:ext uri="{FF2B5EF4-FFF2-40B4-BE49-F238E27FC236}">
                <a16:creationId xmlns:a16="http://schemas.microsoft.com/office/drawing/2014/main" id="{9537FE60-9CF1-442F-8FA9-CA14A6498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42750" y="631031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22263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2C6378D-CE78-3846-A47D-FAC831D5C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2" name="ТУЦТУЦКВИЗ ФОН 1Ч.png">
            <a:extLst>
              <a:ext uri="{FF2B5EF4-FFF2-40B4-BE49-F238E27FC236}">
                <a16:creationId xmlns:a16="http://schemas.microsoft.com/office/drawing/2014/main" id="{7C950368-B4ED-2F4A-B275-036AB0734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19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sp>
        <p:nvSpPr>
          <p:cNvPr id="18" name="Зарубежные исполнители">
            <a:extLst>
              <a:ext uri="{FF2B5EF4-FFF2-40B4-BE49-F238E27FC236}">
                <a16:creationId xmlns:a16="http://schemas.microsoft.com/office/drawing/2014/main" id="{4D43F81A-C55D-4905-9690-0897CC58527F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pic>
        <p:nvPicPr>
          <p:cNvPr id="3" name="10 в поль">
            <a:hlinkClick r:id="" action="ppaction://media"/>
            <a:extLst>
              <a:ext uri="{FF2B5EF4-FFF2-40B4-BE49-F238E27FC236}">
                <a16:creationId xmlns:a16="http://schemas.microsoft.com/office/drawing/2014/main" id="{3F67FAD2-3B2B-4EA4-AF9C-192DA5847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25288" y="6181725"/>
            <a:ext cx="487362" cy="487363"/>
          </a:xfrm>
          <a:prstGeom prst="rect">
            <a:avLst/>
          </a:prstGeom>
        </p:spPr>
      </p:pic>
      <p:sp>
        <p:nvSpPr>
          <p:cNvPr id="23" name="1">
            <a:extLst>
              <a:ext uri="{FF2B5EF4-FFF2-40B4-BE49-F238E27FC236}">
                <a16:creationId xmlns:a16="http://schemas.microsoft.com/office/drawing/2014/main" id="{DB9A021B-4798-1947-86BB-E7193068549E}"/>
              </a:ext>
            </a:extLst>
          </p:cNvPr>
          <p:cNvSpPr txBox="1"/>
          <p:nvPr/>
        </p:nvSpPr>
        <p:spPr>
          <a:xfrm>
            <a:off x="1762306" y="11425787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1</a:t>
            </a: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61CA8BFD-49B5-204A-8738-217D8F4BFBFF}"/>
              </a:ext>
            </a:extLst>
          </p:cNvPr>
          <p:cNvSpPr txBox="1"/>
          <p:nvPr/>
        </p:nvSpPr>
        <p:spPr>
          <a:xfrm>
            <a:off x="263689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5" name="3">
            <a:extLst>
              <a:ext uri="{FF2B5EF4-FFF2-40B4-BE49-F238E27FC236}">
                <a16:creationId xmlns:a16="http://schemas.microsoft.com/office/drawing/2014/main" id="{ECC3AC3D-C086-F242-B8BD-E10CB1500EEB}"/>
              </a:ext>
            </a:extLst>
          </p:cNvPr>
          <p:cNvSpPr txBox="1"/>
          <p:nvPr/>
        </p:nvSpPr>
        <p:spPr>
          <a:xfrm>
            <a:off x="3515686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6" name="4">
            <a:extLst>
              <a:ext uri="{FF2B5EF4-FFF2-40B4-BE49-F238E27FC236}">
                <a16:creationId xmlns:a16="http://schemas.microsoft.com/office/drawing/2014/main" id="{4B803DC0-7F8B-2248-99F0-47D285FCC6FD}"/>
              </a:ext>
            </a:extLst>
          </p:cNvPr>
          <p:cNvSpPr txBox="1"/>
          <p:nvPr/>
        </p:nvSpPr>
        <p:spPr>
          <a:xfrm>
            <a:off x="4394477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7" name="5">
            <a:extLst>
              <a:ext uri="{FF2B5EF4-FFF2-40B4-BE49-F238E27FC236}">
                <a16:creationId xmlns:a16="http://schemas.microsoft.com/office/drawing/2014/main" id="{5E87B182-EE2C-FC48-AB56-1FBD025E1120}"/>
              </a:ext>
            </a:extLst>
          </p:cNvPr>
          <p:cNvSpPr txBox="1"/>
          <p:nvPr/>
        </p:nvSpPr>
        <p:spPr>
          <a:xfrm>
            <a:off x="5273267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8" name="6">
            <a:extLst>
              <a:ext uri="{FF2B5EF4-FFF2-40B4-BE49-F238E27FC236}">
                <a16:creationId xmlns:a16="http://schemas.microsoft.com/office/drawing/2014/main" id="{3B09F963-B7D7-C646-B3D1-D9A00F687369}"/>
              </a:ext>
            </a:extLst>
          </p:cNvPr>
          <p:cNvSpPr txBox="1"/>
          <p:nvPr/>
        </p:nvSpPr>
        <p:spPr>
          <a:xfrm>
            <a:off x="613935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9" name="7">
            <a:extLst>
              <a:ext uri="{FF2B5EF4-FFF2-40B4-BE49-F238E27FC236}">
                <a16:creationId xmlns:a16="http://schemas.microsoft.com/office/drawing/2014/main" id="{07A1AE2F-C913-DC46-B77F-4773EEF9783B}"/>
              </a:ext>
            </a:extLst>
          </p:cNvPr>
          <p:cNvSpPr txBox="1"/>
          <p:nvPr/>
        </p:nvSpPr>
        <p:spPr>
          <a:xfrm>
            <a:off x="7030848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7</a:t>
            </a:r>
          </a:p>
        </p:txBody>
      </p:sp>
      <p:sp>
        <p:nvSpPr>
          <p:cNvPr id="30" name="8">
            <a:extLst>
              <a:ext uri="{FF2B5EF4-FFF2-40B4-BE49-F238E27FC236}">
                <a16:creationId xmlns:a16="http://schemas.microsoft.com/office/drawing/2014/main" id="{8CFF7954-D3B9-3443-8333-BEC0546BA00D}"/>
              </a:ext>
            </a:extLst>
          </p:cNvPr>
          <p:cNvSpPr txBox="1"/>
          <p:nvPr/>
        </p:nvSpPr>
        <p:spPr>
          <a:xfrm>
            <a:off x="7922338" y="11443075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1" name="9">
            <a:extLst>
              <a:ext uri="{FF2B5EF4-FFF2-40B4-BE49-F238E27FC236}">
                <a16:creationId xmlns:a16="http://schemas.microsoft.com/office/drawing/2014/main" id="{4D78B616-AE9B-4447-BF98-6E464659F987}"/>
              </a:ext>
            </a:extLst>
          </p:cNvPr>
          <p:cNvSpPr txBox="1"/>
          <p:nvPr/>
        </p:nvSpPr>
        <p:spPr>
          <a:xfrm>
            <a:off x="8813829" y="11443075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40784F00-833A-534F-A54E-A881268AB373}"/>
              </a:ext>
            </a:extLst>
          </p:cNvPr>
          <p:cNvSpPr txBox="1"/>
          <p:nvPr/>
        </p:nvSpPr>
        <p:spPr>
          <a:xfrm>
            <a:off x="9580134" y="11425787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10</a:t>
            </a:r>
          </a:p>
        </p:txBody>
      </p:sp>
      <p:sp>
        <p:nvSpPr>
          <p:cNvPr id="33" name="Исполнитель">
            <a:extLst>
              <a:ext uri="{FF2B5EF4-FFF2-40B4-BE49-F238E27FC236}">
                <a16:creationId xmlns:a16="http://schemas.microsoft.com/office/drawing/2014/main" id="{63D8F0E8-5791-8E47-9476-1BA3F730F082}"/>
              </a:ext>
            </a:extLst>
          </p:cNvPr>
          <p:cNvSpPr txBox="1"/>
          <p:nvPr/>
        </p:nvSpPr>
        <p:spPr>
          <a:xfrm>
            <a:off x="5737529" y="4104148"/>
            <a:ext cx="12908982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Песню исполняют на </a:t>
            </a:r>
          </a:p>
          <a:p>
            <a:r>
              <a:rPr lang="ru-RU" sz="8800" dirty="0"/>
              <a:t>чешском языке?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DDEE036-BD38-3041-A36A-72E28796E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03" y="6956406"/>
            <a:ext cx="3006173" cy="4533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BC71030-012A-EE4F-BBD9-843680642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97" y="6956406"/>
            <a:ext cx="295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381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759B6B3-C63C-6D43-B042-55FD43C11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50053"/>
            <a:ext cx="24444960" cy="13781738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8" name="ТУЦТУЦКВИЗ ФОН 1Ч.png">
            <a:extLst>
              <a:ext uri="{FF2B5EF4-FFF2-40B4-BE49-F238E27FC236}">
                <a16:creationId xmlns:a16="http://schemas.microsoft.com/office/drawing/2014/main" id="{C3C0E791-A8F8-8843-BDB9-D6B084935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-30482" y="1103693"/>
            <a:ext cx="24384003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81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82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83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84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485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86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487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88" name="9"/>
          <p:cNvSpPr txBox="1"/>
          <p:nvPr/>
        </p:nvSpPr>
        <p:spPr>
          <a:xfrm>
            <a:off x="8818029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9</a:t>
            </a:r>
          </a:p>
        </p:txBody>
      </p:sp>
      <p:sp>
        <p:nvSpPr>
          <p:cNvPr id="489" name="10"/>
          <p:cNvSpPr txBox="1"/>
          <p:nvPr/>
        </p:nvSpPr>
        <p:spPr>
          <a:xfrm>
            <a:off x="9580134" y="10869976"/>
            <a:ext cx="93936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10</a:t>
            </a:r>
          </a:p>
        </p:txBody>
      </p:sp>
      <p:sp>
        <p:nvSpPr>
          <p:cNvPr id="490" name="2 часть"/>
          <p:cNvSpPr txBox="1"/>
          <p:nvPr/>
        </p:nvSpPr>
        <p:spPr>
          <a:xfrm>
            <a:off x="18456419" y="2697925"/>
            <a:ext cx="3134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 часть</a:t>
            </a:r>
          </a:p>
        </p:txBody>
      </p:sp>
      <p:sp>
        <p:nvSpPr>
          <p:cNvPr id="21" name="In Bloom"/>
          <p:cNvSpPr txBox="1"/>
          <p:nvPr/>
        </p:nvSpPr>
        <p:spPr>
          <a:xfrm>
            <a:off x="1930400" y="8617896"/>
            <a:ext cx="10261599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8800" dirty="0"/>
              <a:t>польском языке</a:t>
            </a:r>
          </a:p>
        </p:txBody>
      </p:sp>
      <p:sp>
        <p:nvSpPr>
          <p:cNvPr id="22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2 тур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05440" y="4741931"/>
            <a:ext cx="9158720" cy="68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рубежные исполнители">
            <a:extLst>
              <a:ext uri="{FF2B5EF4-FFF2-40B4-BE49-F238E27FC236}">
                <a16:creationId xmlns:a16="http://schemas.microsoft.com/office/drawing/2014/main" id="{771F7EB3-8894-463A-9174-F4A13AA5985A}"/>
              </a:ext>
            </a:extLst>
          </p:cNvPr>
          <p:cNvSpPr txBox="1"/>
          <p:nvPr/>
        </p:nvSpPr>
        <p:spPr>
          <a:xfrm>
            <a:off x="1134905" y="2428199"/>
            <a:ext cx="5432577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На разных языках</a:t>
            </a:r>
            <a:endParaRPr lang="en-US" dirty="0"/>
          </a:p>
        </p:txBody>
      </p:sp>
      <p:sp>
        <p:nvSpPr>
          <p:cNvPr id="26" name="Группа">
            <a:extLst>
              <a:ext uri="{FF2B5EF4-FFF2-40B4-BE49-F238E27FC236}">
                <a16:creationId xmlns:a16="http://schemas.microsoft.com/office/drawing/2014/main" id="{3CD2B034-D6C0-4EB1-B509-2DECC3C9CB80}"/>
              </a:ext>
            </a:extLst>
          </p:cNvPr>
          <p:cNvSpPr txBox="1"/>
          <p:nvPr/>
        </p:nvSpPr>
        <p:spPr>
          <a:xfrm>
            <a:off x="2069546" y="3920266"/>
            <a:ext cx="10261600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Monika </a:t>
            </a:r>
            <a:r>
              <a:rPr lang="en-US" dirty="0" err="1"/>
              <a:t>Brodka</a:t>
            </a:r>
            <a:r>
              <a:rPr lang="en-US" dirty="0"/>
              <a:t> </a:t>
            </a:r>
            <a:r>
              <a:rPr lang="ru-RU" dirty="0"/>
              <a:t>поет на</a:t>
            </a:r>
          </a:p>
        </p:txBody>
      </p:sp>
      <p:pic>
        <p:nvPicPr>
          <p:cNvPr id="3" name="10 о поль">
            <a:hlinkClick r:id="" action="ppaction://media"/>
            <a:extLst>
              <a:ext uri="{FF2B5EF4-FFF2-40B4-BE49-F238E27FC236}">
                <a16:creationId xmlns:a16="http://schemas.microsoft.com/office/drawing/2014/main" id="{93C8A1DC-9F78-4D37-83FE-F07411BCE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79263" y="62912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73645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634014-0511-4DA1-96B3-05A87244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369"/>
            <a:ext cx="24384000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295222B-FAE7-4E70-A8C3-9DE9E800FE7D}"/>
              </a:ext>
            </a:extLst>
          </p:cNvPr>
          <p:cNvGrpSpPr/>
          <p:nvPr/>
        </p:nvGrpSpPr>
        <p:grpSpPr>
          <a:xfrm>
            <a:off x="8468150" y="6766977"/>
            <a:ext cx="7447700" cy="3590442"/>
            <a:chOff x="6960699" y="5275137"/>
            <a:chExt cx="4366601" cy="2105082"/>
          </a:xfrm>
        </p:grpSpPr>
        <p:sp>
          <p:nvSpPr>
            <p:cNvPr id="15" name="3">
              <a:extLst>
                <a:ext uri="{FF2B5EF4-FFF2-40B4-BE49-F238E27FC236}">
                  <a16:creationId xmlns:a16="http://schemas.microsoft.com/office/drawing/2014/main" id="{823B2A28-8CB9-49B8-97C3-75A80D3FE9ED}"/>
                </a:ext>
              </a:extLst>
            </p:cNvPr>
            <p:cNvSpPr/>
            <p:nvPr/>
          </p:nvSpPr>
          <p:spPr>
            <a:xfrm>
              <a:off x="10040778" y="5677022"/>
              <a:ext cx="1286522" cy="1500318"/>
            </a:xfrm>
            <a:custGeom>
              <a:avLst/>
              <a:gdLst/>
              <a:ahLst/>
              <a:cxnLst/>
              <a:rect l="l" t="t" r="r" b="b"/>
              <a:pathLst>
                <a:path w="1715363" h="2000424">
                  <a:moveTo>
                    <a:pt x="0" y="0"/>
                  </a:moveTo>
                  <a:lnTo>
                    <a:pt x="1715363" y="0"/>
                  </a:lnTo>
                  <a:lnTo>
                    <a:pt x="1715363" y="2000424"/>
                  </a:lnTo>
                  <a:lnTo>
                    <a:pt x="0" y="2000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6" name="4">
              <a:extLst>
                <a:ext uri="{FF2B5EF4-FFF2-40B4-BE49-F238E27FC236}">
                  <a16:creationId xmlns:a16="http://schemas.microsoft.com/office/drawing/2014/main" id="{B250E5B7-6D5C-4B78-BA24-CF39EDB03D6E}"/>
                </a:ext>
              </a:extLst>
            </p:cNvPr>
            <p:cNvSpPr/>
            <p:nvPr/>
          </p:nvSpPr>
          <p:spPr>
            <a:xfrm>
              <a:off x="6960699" y="5677022"/>
              <a:ext cx="1377166" cy="1500318"/>
            </a:xfrm>
            <a:custGeom>
              <a:avLst/>
              <a:gdLst/>
              <a:ahLst/>
              <a:cxnLst/>
              <a:rect l="l" t="t" r="r" b="b"/>
              <a:pathLst>
                <a:path w="1836222" h="2000424">
                  <a:moveTo>
                    <a:pt x="0" y="0"/>
                  </a:moveTo>
                  <a:lnTo>
                    <a:pt x="1836222" y="0"/>
                  </a:lnTo>
                  <a:lnTo>
                    <a:pt x="1836222" y="2000424"/>
                  </a:lnTo>
                  <a:lnTo>
                    <a:pt x="0" y="2000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7" name="2">
              <a:extLst>
                <a:ext uri="{FF2B5EF4-FFF2-40B4-BE49-F238E27FC236}">
                  <a16:creationId xmlns:a16="http://schemas.microsoft.com/office/drawing/2014/main" id="{31D20F88-B806-418C-8CD5-385FB230E517}"/>
                </a:ext>
              </a:extLst>
            </p:cNvPr>
            <p:cNvSpPr/>
            <p:nvPr/>
          </p:nvSpPr>
          <p:spPr>
            <a:xfrm>
              <a:off x="8112391" y="5275137"/>
              <a:ext cx="2105082" cy="2105082"/>
            </a:xfrm>
            <a:custGeom>
              <a:avLst/>
              <a:gdLst/>
              <a:ahLst/>
              <a:cxnLst/>
              <a:rect l="l" t="t" r="r" b="b"/>
              <a:pathLst>
                <a:path w="2806776" h="2806776">
                  <a:moveTo>
                    <a:pt x="0" y="0"/>
                  </a:moveTo>
                  <a:lnTo>
                    <a:pt x="2806776" y="0"/>
                  </a:lnTo>
                  <a:lnTo>
                    <a:pt x="2806776" y="2806776"/>
                  </a:lnTo>
                  <a:lnTo>
                    <a:pt x="0" y="280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ru-RU" sz="4800" dirty="0"/>
            </a:p>
          </p:txBody>
        </p:sp>
      </p:grpSp>
      <p:sp>
        <p:nvSpPr>
          <p:cNvPr id="26" name="Freeform 7">
            <a:extLst>
              <a:ext uri="{FF2B5EF4-FFF2-40B4-BE49-F238E27FC236}">
                <a16:creationId xmlns:a16="http://schemas.microsoft.com/office/drawing/2014/main" id="{BFD95455-62C9-45CB-8D32-6BABD4422EB5}"/>
              </a:ext>
            </a:extLst>
          </p:cNvPr>
          <p:cNvSpPr/>
          <p:nvPr/>
        </p:nvSpPr>
        <p:spPr>
          <a:xfrm rot="232937">
            <a:off x="13623901" y="9277060"/>
            <a:ext cx="12543378" cy="13163144"/>
          </a:xfrm>
          <a:custGeom>
            <a:avLst/>
            <a:gdLst/>
            <a:ahLst/>
            <a:cxnLst/>
            <a:rect l="l" t="t" r="r" b="b"/>
            <a:pathLst>
              <a:path w="6234788" h="6542847">
                <a:moveTo>
                  <a:pt x="0" y="0"/>
                </a:moveTo>
                <a:lnTo>
                  <a:pt x="6234788" y="0"/>
                </a:lnTo>
                <a:lnTo>
                  <a:pt x="6234788" y="6542848"/>
                </a:lnTo>
                <a:lnTo>
                  <a:pt x="0" y="6542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68B84269-84EF-4DD8-A906-27E279169FE9}"/>
              </a:ext>
            </a:extLst>
          </p:cNvPr>
          <p:cNvSpPr/>
          <p:nvPr/>
        </p:nvSpPr>
        <p:spPr>
          <a:xfrm rot="5236906">
            <a:off x="-3277857" y="-4521452"/>
            <a:ext cx="9233234" cy="11469852"/>
          </a:xfrm>
          <a:custGeom>
            <a:avLst/>
            <a:gdLst/>
            <a:ahLst/>
            <a:cxnLst/>
            <a:rect l="l" t="t" r="r" b="b"/>
            <a:pathLst>
              <a:path w="3626574" h="4505060">
                <a:moveTo>
                  <a:pt x="0" y="0"/>
                </a:moveTo>
                <a:lnTo>
                  <a:pt x="3626574" y="0"/>
                </a:lnTo>
                <a:lnTo>
                  <a:pt x="3626574" y="4505060"/>
                </a:lnTo>
                <a:lnTo>
                  <a:pt x="0" y="4505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ru-RU" sz="4800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068A63EC-91FD-4533-8179-AF625E94889E}"/>
              </a:ext>
            </a:extLst>
          </p:cNvPr>
          <p:cNvSpPr/>
          <p:nvPr/>
        </p:nvSpPr>
        <p:spPr>
          <a:xfrm>
            <a:off x="1338760" y="9210498"/>
            <a:ext cx="3292028" cy="3292028"/>
          </a:xfrm>
          <a:custGeom>
            <a:avLst/>
            <a:gdLst/>
            <a:ahLst/>
            <a:cxnLst/>
            <a:rect l="l" t="t" r="r" b="b"/>
            <a:pathLst>
              <a:path w="680589" h="680589">
                <a:moveTo>
                  <a:pt x="0" y="0"/>
                </a:moveTo>
                <a:lnTo>
                  <a:pt x="680589" y="0"/>
                </a:lnTo>
                <a:lnTo>
                  <a:pt x="680589" y="680589"/>
                </a:lnTo>
                <a:lnTo>
                  <a:pt x="0" y="680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RU" sz="4800" dirty="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A834A4DF-5272-4E3E-A8A3-F94A28DAC18B}"/>
              </a:ext>
            </a:extLst>
          </p:cNvPr>
          <p:cNvSpPr/>
          <p:nvPr/>
        </p:nvSpPr>
        <p:spPr>
          <a:xfrm rot="9770792">
            <a:off x="20322716" y="-2497752"/>
            <a:ext cx="5292948" cy="7122856"/>
          </a:xfrm>
          <a:custGeom>
            <a:avLst/>
            <a:gdLst/>
            <a:ahLst/>
            <a:cxnLst/>
            <a:rect l="l" t="t" r="r" b="b"/>
            <a:pathLst>
              <a:path w="1725776" h="2426398">
                <a:moveTo>
                  <a:pt x="0" y="0"/>
                </a:moveTo>
                <a:lnTo>
                  <a:pt x="1725776" y="0"/>
                </a:lnTo>
                <a:lnTo>
                  <a:pt x="1725776" y="2426398"/>
                </a:lnTo>
                <a:lnTo>
                  <a:pt x="0" y="24263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2A3141AD-C8E5-4C2B-AD84-080DFDB82343}"/>
              </a:ext>
            </a:extLst>
          </p:cNvPr>
          <p:cNvSpPr/>
          <p:nvPr/>
        </p:nvSpPr>
        <p:spPr>
          <a:xfrm>
            <a:off x="20499543" y="3588943"/>
            <a:ext cx="1319642" cy="1319642"/>
          </a:xfrm>
          <a:custGeom>
            <a:avLst/>
            <a:gdLst/>
            <a:ahLst/>
            <a:cxnLst/>
            <a:rect l="l" t="t" r="r" b="b"/>
            <a:pathLst>
              <a:path w="680589" h="680589">
                <a:moveTo>
                  <a:pt x="0" y="0"/>
                </a:moveTo>
                <a:lnTo>
                  <a:pt x="680589" y="0"/>
                </a:lnTo>
                <a:lnTo>
                  <a:pt x="680589" y="680589"/>
                </a:lnTo>
                <a:lnTo>
                  <a:pt x="0" y="680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RU" sz="4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4DD2BF-1F02-47E2-B013-1907A468E0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74" y="2926496"/>
            <a:ext cx="4235252" cy="42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3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32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5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7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9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6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8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9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1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2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3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4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5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par>
                  <p:cTn id="36"/>
                </p:par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32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5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7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9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6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8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9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1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2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3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4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5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par>
                  <p:cTn id="36"/>
                </p:par>
              </p:childTnLst>
            </p:cTn>
          </p:par>
        </p:tnLst>
      </p:timing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02824A-904A-CD4B-B1DC-754230E30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152" name="Интерфейс 2 ТУЦ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-192505" y="2743201"/>
            <a:ext cx="2436046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1 часть"/>
          <p:cNvSpPr txBox="1"/>
          <p:nvPr/>
        </p:nvSpPr>
        <p:spPr>
          <a:xfrm>
            <a:off x="2705229" y="3937496"/>
            <a:ext cx="227626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3 тур</a:t>
            </a:r>
            <a:endParaRPr dirty="0"/>
          </a:p>
        </p:txBody>
      </p:sp>
      <p:sp>
        <p:nvSpPr>
          <p:cNvPr id="154" name="Исполнитель"/>
          <p:cNvSpPr txBox="1"/>
          <p:nvPr/>
        </p:nvSpPr>
        <p:spPr>
          <a:xfrm>
            <a:off x="2211662" y="6503811"/>
            <a:ext cx="107417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конем!</a:t>
            </a:r>
          </a:p>
        </p:txBody>
      </p:sp>
    </p:spTree>
    <p:extLst>
      <p:ext uri="{BB962C8B-B14F-4D97-AF65-F5344CB8AC3E}">
        <p14:creationId xmlns:p14="http://schemas.microsoft.com/office/powerpoint/2010/main" val="7466067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C560F8B-DDA7-E849-B5DF-5EF38A549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05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82487732-113C-074A-9DD3-201C24283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0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73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74" name="3"/>
          <p:cNvSpPr txBox="1"/>
          <p:nvPr/>
        </p:nvSpPr>
        <p:spPr>
          <a:xfrm>
            <a:off x="351988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3</a:t>
            </a:r>
          </a:p>
        </p:txBody>
      </p:sp>
      <p:sp>
        <p:nvSpPr>
          <p:cNvPr id="375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76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77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78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79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80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81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382" name="2 часть"/>
          <p:cNvSpPr txBox="1"/>
          <p:nvPr/>
        </p:nvSpPr>
        <p:spPr>
          <a:xfrm>
            <a:off x="18447741" y="2673543"/>
            <a:ext cx="3151504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  <a:r>
              <a:rPr dirty="0" err="1"/>
              <a:t>часть</a:t>
            </a:r>
            <a:endParaRPr dirty="0"/>
          </a:p>
        </p:txBody>
      </p:sp>
      <p:sp>
        <p:nvSpPr>
          <p:cNvPr id="21" name="Ответы"/>
          <p:cNvSpPr txBox="1"/>
          <p:nvPr/>
        </p:nvSpPr>
        <p:spPr>
          <a:xfrm>
            <a:off x="19231474" y="899215"/>
            <a:ext cx="381514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Ответы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1 тур</a:t>
            </a:r>
          </a:p>
        </p:txBody>
      </p:sp>
      <p:sp>
        <p:nvSpPr>
          <p:cNvPr id="2" name="Зарубежные исполнители">
            <a:extLst>
              <a:ext uri="{FF2B5EF4-FFF2-40B4-BE49-F238E27FC236}">
                <a16:creationId xmlns:a16="http://schemas.microsoft.com/office/drawing/2014/main" id="{160A8216-6CDE-D0BE-0069-411432CCE1A3}"/>
              </a:ext>
            </a:extLst>
          </p:cNvPr>
          <p:cNvSpPr txBox="1"/>
          <p:nvPr/>
        </p:nvSpPr>
        <p:spPr>
          <a:xfrm>
            <a:off x="1134905" y="2428199"/>
            <a:ext cx="365645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Замедленно</a:t>
            </a:r>
          </a:p>
        </p:txBody>
      </p:sp>
      <p:sp>
        <p:nvSpPr>
          <p:cNvPr id="4" name="Группа">
            <a:extLst>
              <a:ext uri="{FF2B5EF4-FFF2-40B4-BE49-F238E27FC236}">
                <a16:creationId xmlns:a16="http://schemas.microsoft.com/office/drawing/2014/main" id="{C68120E6-6544-7151-2779-E0E7C9928ED9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Группа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76A800B-B700-25B7-3597-A9F07F9E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5407" y="4743914"/>
            <a:ext cx="9153430" cy="68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 Bloom">
            <a:extLst>
              <a:ext uri="{FF2B5EF4-FFF2-40B4-BE49-F238E27FC236}">
                <a16:creationId xmlns:a16="http://schemas.microsoft.com/office/drawing/2014/main" id="{B5C55989-6C7A-670F-84F6-8018197DE93C}"/>
              </a:ext>
            </a:extLst>
          </p:cNvPr>
          <p:cNvSpPr txBox="1"/>
          <p:nvPr/>
        </p:nvSpPr>
        <p:spPr>
          <a:xfrm>
            <a:off x="1181087" y="7777800"/>
            <a:ext cx="11985101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" sz="9000" dirty="0"/>
              <a:t>Backstreet Boys – Everybody</a:t>
            </a:r>
            <a:endParaRPr lang="en-US" sz="9000" dirty="0"/>
          </a:p>
        </p:txBody>
      </p:sp>
      <p:pic>
        <p:nvPicPr>
          <p:cNvPr id="7" name="3о">
            <a:hlinkClick r:id="" action="ppaction://media"/>
            <a:extLst>
              <a:ext uri="{FF2B5EF4-FFF2-40B4-BE49-F238E27FC236}">
                <a16:creationId xmlns:a16="http://schemas.microsoft.com/office/drawing/2014/main" id="{F1DABFD4-9E99-7BED-6087-CA299C465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287" y="-12302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53684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C7509F-6BEB-694F-BEA8-CAFBB51B2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1" name="ТУЦТУЦКВИЗ ФОН 1Ч.png">
            <a:extLst>
              <a:ext uri="{FF2B5EF4-FFF2-40B4-BE49-F238E27FC236}">
                <a16:creationId xmlns:a16="http://schemas.microsoft.com/office/drawing/2014/main" id="{86BFA6A9-3C9E-1942-BA36-04676633C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ТУЦТУЦКВИЗ ФОН 2Ч" hidden="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2258"/>
            <a:ext cx="24402341" cy="11503742"/>
          </a:xfrm>
          <a:prstGeom prst="rect">
            <a:avLst/>
          </a:prstGeom>
        </p:spPr>
      </p:pic>
      <p:sp>
        <p:nvSpPr>
          <p:cNvPr id="153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b="1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b="1" dirty="0" err="1">
                <a:latin typeface="Gill Sans" panose="020B0502020104020203" pitchFamily="34" charset="-79"/>
                <a:cs typeface="Gill Sans" panose="020B0502020104020203" pitchFamily="34" charset="-79"/>
              </a:rPr>
              <a:t>тур</a:t>
            </a:r>
            <a:endParaRPr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4" name="Русскоязычные исполнители"/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sp>
        <p:nvSpPr>
          <p:cNvPr id="155" name="1 часть"/>
          <p:cNvSpPr txBox="1"/>
          <p:nvPr/>
        </p:nvSpPr>
        <p:spPr>
          <a:xfrm>
            <a:off x="18031762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  <a:endParaRPr dirty="0"/>
          </a:p>
        </p:txBody>
      </p:sp>
      <p:sp>
        <p:nvSpPr>
          <p:cNvPr id="158" name="1"/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</a:t>
            </a:r>
          </a:p>
        </p:txBody>
      </p:sp>
      <p:sp>
        <p:nvSpPr>
          <p:cNvPr id="159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60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161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62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63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64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65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166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167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7" name="Группа">
            <a:extLst>
              <a:ext uri="{FF2B5EF4-FFF2-40B4-BE49-F238E27FC236}">
                <a16:creationId xmlns:a16="http://schemas.microsoft.com/office/drawing/2014/main" id="{FAD73909-00EC-53E5-2FFD-C4117060CF94}"/>
              </a:ext>
            </a:extLst>
          </p:cNvPr>
          <p:cNvSpPr txBox="1"/>
          <p:nvPr/>
        </p:nvSpPr>
        <p:spPr>
          <a:xfrm>
            <a:off x="5222965" y="6417290"/>
            <a:ext cx="1393811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pic>
        <p:nvPicPr>
          <p:cNvPr id="8" name="1в">
            <a:hlinkClick r:id="" action="ppaction://media"/>
            <a:extLst>
              <a:ext uri="{FF2B5EF4-FFF2-40B4-BE49-F238E27FC236}">
                <a16:creationId xmlns:a16="http://schemas.microsoft.com/office/drawing/2014/main" id="{0A2E329D-F59C-80F9-718F-B4F5E5DE1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7505" y="-12047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56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7EA771A-4914-F745-A4D3-D2B9D7EF3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5" name="ТУЦТУЦКВИЗ ФОН 1Ч.png">
            <a:extLst>
              <a:ext uri="{FF2B5EF4-FFF2-40B4-BE49-F238E27FC236}">
                <a16:creationId xmlns:a16="http://schemas.microsoft.com/office/drawing/2014/main" id="{4C6655D0-2476-4C4A-A250-DFBCF96F9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335" name="2 часть"/>
          <p:cNvSpPr txBox="1"/>
          <p:nvPr/>
        </p:nvSpPr>
        <p:spPr>
          <a:xfrm>
            <a:off x="18363583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</a:p>
        </p:txBody>
      </p:sp>
      <p:sp>
        <p:nvSpPr>
          <p:cNvPr id="337" name="1"/>
          <p:cNvSpPr txBox="1"/>
          <p:nvPr/>
        </p:nvSpPr>
        <p:spPr>
          <a:xfrm>
            <a:off x="176230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1</a:t>
            </a:r>
          </a:p>
        </p:txBody>
      </p:sp>
      <p:sp>
        <p:nvSpPr>
          <p:cNvPr id="338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39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40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41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42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43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44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45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9</a:t>
            </a:r>
          </a:p>
        </p:txBody>
      </p:sp>
      <p:sp>
        <p:nvSpPr>
          <p:cNvPr id="346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23" name="Зарубежные исполнители">
            <a:extLst>
              <a:ext uri="{FF2B5EF4-FFF2-40B4-BE49-F238E27FC236}">
                <a16:creationId xmlns:a16="http://schemas.microsoft.com/office/drawing/2014/main" id="{62200B87-72CC-47E1-92BC-4ECA1C427647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sp>
        <p:nvSpPr>
          <p:cNvPr id="2" name="Группа">
            <a:extLst>
              <a:ext uri="{FF2B5EF4-FFF2-40B4-BE49-F238E27FC236}">
                <a16:creationId xmlns:a16="http://schemas.microsoft.com/office/drawing/2014/main" id="{D7B2E114-E365-07D3-A189-C55BAA64EC81}"/>
              </a:ext>
            </a:extLst>
          </p:cNvPr>
          <p:cNvSpPr txBox="1"/>
          <p:nvPr/>
        </p:nvSpPr>
        <p:spPr>
          <a:xfrm>
            <a:off x="3431426" y="4682899"/>
            <a:ext cx="749564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sp>
        <p:nvSpPr>
          <p:cNvPr id="4" name="In Bloom">
            <a:extLst>
              <a:ext uri="{FF2B5EF4-FFF2-40B4-BE49-F238E27FC236}">
                <a16:creationId xmlns:a16="http://schemas.microsoft.com/office/drawing/2014/main" id="{B8F9D8E4-7E6C-D010-C93B-BD45AD75C1CD}"/>
              </a:ext>
            </a:extLst>
          </p:cNvPr>
          <p:cNvSpPr txBox="1"/>
          <p:nvPr/>
        </p:nvSpPr>
        <p:spPr>
          <a:xfrm>
            <a:off x="1181087" y="8602436"/>
            <a:ext cx="1198245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2000" dirty="0"/>
              <a:t>боль</a:t>
            </a:r>
            <a:endParaRPr sz="1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26F417-E2D9-67F4-A739-CD5013B9A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2763" y="4741931"/>
            <a:ext cx="9158718" cy="6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1о">
            <a:hlinkClick r:id="" action="ppaction://media"/>
            <a:extLst>
              <a:ext uri="{FF2B5EF4-FFF2-40B4-BE49-F238E27FC236}">
                <a16:creationId xmlns:a16="http://schemas.microsoft.com/office/drawing/2014/main" id="{642C1AB7-8DD6-63E8-06C4-D55253C20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8505" y="-12193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FDC825-7FB6-3E44-ADB1-09464C153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19" name="ТУЦТУЦКВИЗ ФОН 1Ч.png">
            <a:extLst>
              <a:ext uri="{FF2B5EF4-FFF2-40B4-BE49-F238E27FC236}">
                <a16:creationId xmlns:a16="http://schemas.microsoft.com/office/drawing/2014/main" id="{A6086FB1-B983-B340-8B15-A8E63109C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176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77" name="2"/>
          <p:cNvSpPr txBox="1"/>
          <p:nvPr/>
        </p:nvSpPr>
        <p:spPr>
          <a:xfrm>
            <a:off x="264109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2</a:t>
            </a:r>
          </a:p>
        </p:txBody>
      </p:sp>
      <p:sp>
        <p:nvSpPr>
          <p:cNvPr id="178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179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80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81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182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183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184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185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" name="Русскоязычные исполнители">
            <a:extLst>
              <a:ext uri="{FF2B5EF4-FFF2-40B4-BE49-F238E27FC236}">
                <a16:creationId xmlns:a16="http://schemas.microsoft.com/office/drawing/2014/main" id="{CE8807F0-6A96-4054-67AF-94F77614E603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sp>
        <p:nvSpPr>
          <p:cNvPr id="5" name="1 часть">
            <a:extLst>
              <a:ext uri="{FF2B5EF4-FFF2-40B4-BE49-F238E27FC236}">
                <a16:creationId xmlns:a16="http://schemas.microsoft.com/office/drawing/2014/main" id="{09E8A3F7-C246-262B-6C5E-1A8127703957}"/>
              </a:ext>
            </a:extLst>
          </p:cNvPr>
          <p:cNvSpPr txBox="1"/>
          <p:nvPr/>
        </p:nvSpPr>
        <p:spPr>
          <a:xfrm>
            <a:off x="18031761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6" name="Группа">
            <a:extLst>
              <a:ext uri="{FF2B5EF4-FFF2-40B4-BE49-F238E27FC236}">
                <a16:creationId xmlns:a16="http://schemas.microsoft.com/office/drawing/2014/main" id="{34EA3405-FF3C-8574-532E-6FB520D7AB97}"/>
              </a:ext>
            </a:extLst>
          </p:cNvPr>
          <p:cNvSpPr txBox="1"/>
          <p:nvPr/>
        </p:nvSpPr>
        <p:spPr>
          <a:xfrm>
            <a:off x="5222965" y="6417290"/>
            <a:ext cx="1393811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pic>
        <p:nvPicPr>
          <p:cNvPr id="7" name="2в">
            <a:hlinkClick r:id="" action="ppaction://media"/>
            <a:extLst>
              <a:ext uri="{FF2B5EF4-FFF2-40B4-BE49-F238E27FC236}">
                <a16:creationId xmlns:a16="http://schemas.microsoft.com/office/drawing/2014/main" id="{77C977D8-F5C9-23F7-0DB1-4E27E194D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3905" y="-12047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40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B78D8DD-DB7A-1E42-B012-87A49C6E7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F9CF3BAA-A885-6845-A0CE-CA83DF030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35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55" name="2"/>
          <p:cNvSpPr txBox="1"/>
          <p:nvPr/>
        </p:nvSpPr>
        <p:spPr>
          <a:xfrm>
            <a:off x="264109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2</a:t>
            </a:r>
          </a:p>
        </p:txBody>
      </p:sp>
      <p:sp>
        <p:nvSpPr>
          <p:cNvPr id="356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5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58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59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60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6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6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6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364" name="2 часть"/>
          <p:cNvSpPr txBox="1"/>
          <p:nvPr/>
        </p:nvSpPr>
        <p:spPr>
          <a:xfrm>
            <a:off x="18363583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315CA43-FD8A-69BF-2F28-3A8467D5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2763" y="4741931"/>
            <a:ext cx="9158718" cy="6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 Bloom">
            <a:extLst>
              <a:ext uri="{FF2B5EF4-FFF2-40B4-BE49-F238E27FC236}">
                <a16:creationId xmlns:a16="http://schemas.microsoft.com/office/drawing/2014/main" id="{D1509C32-C93F-FFB0-8E4F-1C16F2ED4B6F}"/>
              </a:ext>
            </a:extLst>
          </p:cNvPr>
          <p:cNvSpPr txBox="1"/>
          <p:nvPr/>
        </p:nvSpPr>
        <p:spPr>
          <a:xfrm>
            <a:off x="1181087" y="8550481"/>
            <a:ext cx="1198245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2000" dirty="0"/>
              <a:t>семью</a:t>
            </a:r>
            <a:endParaRPr sz="12000" dirty="0"/>
          </a:p>
        </p:txBody>
      </p:sp>
      <p:sp>
        <p:nvSpPr>
          <p:cNvPr id="5" name="Группа">
            <a:extLst>
              <a:ext uri="{FF2B5EF4-FFF2-40B4-BE49-F238E27FC236}">
                <a16:creationId xmlns:a16="http://schemas.microsoft.com/office/drawing/2014/main" id="{96956062-3841-2D18-B2DF-66D0233480C2}"/>
              </a:ext>
            </a:extLst>
          </p:cNvPr>
          <p:cNvSpPr txBox="1"/>
          <p:nvPr/>
        </p:nvSpPr>
        <p:spPr>
          <a:xfrm>
            <a:off x="3431426" y="4682899"/>
            <a:ext cx="749564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sp>
        <p:nvSpPr>
          <p:cNvPr id="6" name="Зарубежные исполнители">
            <a:extLst>
              <a:ext uri="{FF2B5EF4-FFF2-40B4-BE49-F238E27FC236}">
                <a16:creationId xmlns:a16="http://schemas.microsoft.com/office/drawing/2014/main" id="{0AECC697-E455-43D5-AB12-6C2E851EBAA3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pic>
        <p:nvPicPr>
          <p:cNvPr id="7" name="2о">
            <a:hlinkClick r:id="" action="ppaction://media"/>
            <a:extLst>
              <a:ext uri="{FF2B5EF4-FFF2-40B4-BE49-F238E27FC236}">
                <a16:creationId xmlns:a16="http://schemas.microsoft.com/office/drawing/2014/main" id="{D40DFA4C-85BD-2604-4F05-4078760B7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5306" y="-12193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93323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25F04A-7EE3-0B4B-90B2-BABD0B974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19" name="ТУЦТУЦКВИЗ ФОН 1Ч.png">
            <a:extLst>
              <a:ext uri="{FF2B5EF4-FFF2-40B4-BE49-F238E27FC236}">
                <a16:creationId xmlns:a16="http://schemas.microsoft.com/office/drawing/2014/main" id="{45432C61-A2AF-DA4A-8B90-ADF5F03D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19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195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196" name="3"/>
          <p:cNvSpPr txBox="1"/>
          <p:nvPr/>
        </p:nvSpPr>
        <p:spPr>
          <a:xfrm>
            <a:off x="351988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3</a:t>
            </a:r>
          </a:p>
        </p:txBody>
      </p:sp>
      <p:sp>
        <p:nvSpPr>
          <p:cNvPr id="19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198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199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00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20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0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0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" name="Русскоязычные исполнители">
            <a:extLst>
              <a:ext uri="{FF2B5EF4-FFF2-40B4-BE49-F238E27FC236}">
                <a16:creationId xmlns:a16="http://schemas.microsoft.com/office/drawing/2014/main" id="{C3858B9F-B790-6A6B-C8E8-815042309494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sp>
        <p:nvSpPr>
          <p:cNvPr id="5" name="1 часть">
            <a:extLst>
              <a:ext uri="{FF2B5EF4-FFF2-40B4-BE49-F238E27FC236}">
                <a16:creationId xmlns:a16="http://schemas.microsoft.com/office/drawing/2014/main" id="{1D2C8D0F-DD57-D0C2-32A6-A065BDECD75A}"/>
              </a:ext>
            </a:extLst>
          </p:cNvPr>
          <p:cNvSpPr txBox="1"/>
          <p:nvPr/>
        </p:nvSpPr>
        <p:spPr>
          <a:xfrm>
            <a:off x="18031762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6" name="Группа">
            <a:extLst>
              <a:ext uri="{FF2B5EF4-FFF2-40B4-BE49-F238E27FC236}">
                <a16:creationId xmlns:a16="http://schemas.microsoft.com/office/drawing/2014/main" id="{ACE80D56-B5F9-B526-F126-6E92C278CFB5}"/>
              </a:ext>
            </a:extLst>
          </p:cNvPr>
          <p:cNvSpPr txBox="1"/>
          <p:nvPr/>
        </p:nvSpPr>
        <p:spPr>
          <a:xfrm>
            <a:off x="5222965" y="6417290"/>
            <a:ext cx="1393811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pic>
        <p:nvPicPr>
          <p:cNvPr id="7" name="3в">
            <a:hlinkClick r:id="" action="ppaction://media"/>
            <a:extLst>
              <a:ext uri="{FF2B5EF4-FFF2-40B4-BE49-F238E27FC236}">
                <a16:creationId xmlns:a16="http://schemas.microsoft.com/office/drawing/2014/main" id="{A8B8459E-2714-36F3-F971-BCCFC5B13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105" y="-12047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18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CC59166-54B3-7744-8C74-74804D2B6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4" name="ТУЦТУЦКВИЗ ФОН 1Ч.png">
            <a:extLst>
              <a:ext uri="{FF2B5EF4-FFF2-40B4-BE49-F238E27FC236}">
                <a16:creationId xmlns:a16="http://schemas.microsoft.com/office/drawing/2014/main" id="{8E38FAEC-496C-7740-A91E-B4BF1607D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372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73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74" name="3"/>
          <p:cNvSpPr txBox="1"/>
          <p:nvPr/>
        </p:nvSpPr>
        <p:spPr>
          <a:xfrm>
            <a:off x="3519886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3</a:t>
            </a:r>
          </a:p>
        </p:txBody>
      </p:sp>
      <p:sp>
        <p:nvSpPr>
          <p:cNvPr id="375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376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77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78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79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80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81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382" name="2 часть"/>
          <p:cNvSpPr txBox="1"/>
          <p:nvPr/>
        </p:nvSpPr>
        <p:spPr>
          <a:xfrm>
            <a:off x="18363583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EE5EEB-67F5-D55E-0BBA-5EBB435B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2763" y="4741931"/>
            <a:ext cx="9158718" cy="6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 Bloom">
            <a:extLst>
              <a:ext uri="{FF2B5EF4-FFF2-40B4-BE49-F238E27FC236}">
                <a16:creationId xmlns:a16="http://schemas.microsoft.com/office/drawing/2014/main" id="{B4F453B3-73B0-9144-EF98-FEE196098644}"/>
              </a:ext>
            </a:extLst>
          </p:cNvPr>
          <p:cNvSpPr txBox="1"/>
          <p:nvPr/>
        </p:nvSpPr>
        <p:spPr>
          <a:xfrm>
            <a:off x="1181087" y="8623218"/>
            <a:ext cx="1198245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2000" dirty="0"/>
              <a:t>путь</a:t>
            </a:r>
            <a:endParaRPr lang="en-US" sz="12000" dirty="0"/>
          </a:p>
        </p:txBody>
      </p:sp>
      <p:sp>
        <p:nvSpPr>
          <p:cNvPr id="5" name="Группа">
            <a:extLst>
              <a:ext uri="{FF2B5EF4-FFF2-40B4-BE49-F238E27FC236}">
                <a16:creationId xmlns:a16="http://schemas.microsoft.com/office/drawing/2014/main" id="{DA99C465-2296-E396-8CE1-FD2DD7CEC579}"/>
              </a:ext>
            </a:extLst>
          </p:cNvPr>
          <p:cNvSpPr txBox="1"/>
          <p:nvPr/>
        </p:nvSpPr>
        <p:spPr>
          <a:xfrm>
            <a:off x="3431426" y="4682899"/>
            <a:ext cx="749564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sp>
        <p:nvSpPr>
          <p:cNvPr id="6" name="Зарубежные исполнители">
            <a:extLst>
              <a:ext uri="{FF2B5EF4-FFF2-40B4-BE49-F238E27FC236}">
                <a16:creationId xmlns:a16="http://schemas.microsoft.com/office/drawing/2014/main" id="{9D23987F-CFAC-0B4D-6FCF-6DFA4BB4B1E3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pic>
        <p:nvPicPr>
          <p:cNvPr id="7" name="3о">
            <a:hlinkClick r:id="" action="ppaction://media"/>
            <a:extLst>
              <a:ext uri="{FF2B5EF4-FFF2-40B4-BE49-F238E27FC236}">
                <a16:creationId xmlns:a16="http://schemas.microsoft.com/office/drawing/2014/main" id="{A2382DD7-4A17-370A-39F3-3F2D86434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2721" y="-11217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62390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D206AE-34A2-1640-A383-ABC5A5156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19" name="ТУЦТУЦКВИЗ ФОН 1Ч.png">
            <a:extLst>
              <a:ext uri="{FF2B5EF4-FFF2-40B4-BE49-F238E27FC236}">
                <a16:creationId xmlns:a16="http://schemas.microsoft.com/office/drawing/2014/main" id="{9E50D59D-D7D6-2F4B-83DE-07E0F5DB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11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212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213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214" name="4"/>
          <p:cNvSpPr txBox="1"/>
          <p:nvPr/>
        </p:nvSpPr>
        <p:spPr>
          <a:xfrm>
            <a:off x="439867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B6C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4</a:t>
            </a:r>
          </a:p>
        </p:txBody>
      </p:sp>
      <p:sp>
        <p:nvSpPr>
          <p:cNvPr id="215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216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217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218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219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220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" name="Русскоязычные исполнители">
            <a:extLst>
              <a:ext uri="{FF2B5EF4-FFF2-40B4-BE49-F238E27FC236}">
                <a16:creationId xmlns:a16="http://schemas.microsoft.com/office/drawing/2014/main" id="{6F9F696F-8473-05CF-82EA-BD734E85CB89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sp>
        <p:nvSpPr>
          <p:cNvPr id="5" name="1 часть">
            <a:extLst>
              <a:ext uri="{FF2B5EF4-FFF2-40B4-BE49-F238E27FC236}">
                <a16:creationId xmlns:a16="http://schemas.microsoft.com/office/drawing/2014/main" id="{7620B567-B432-6801-730A-290A6D28DDE0}"/>
              </a:ext>
            </a:extLst>
          </p:cNvPr>
          <p:cNvSpPr txBox="1"/>
          <p:nvPr/>
        </p:nvSpPr>
        <p:spPr>
          <a:xfrm>
            <a:off x="18031762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6" name="Группа">
            <a:extLst>
              <a:ext uri="{FF2B5EF4-FFF2-40B4-BE49-F238E27FC236}">
                <a16:creationId xmlns:a16="http://schemas.microsoft.com/office/drawing/2014/main" id="{ED590C6C-75CF-D28F-8BC3-106BCB9647A5}"/>
              </a:ext>
            </a:extLst>
          </p:cNvPr>
          <p:cNvSpPr txBox="1"/>
          <p:nvPr/>
        </p:nvSpPr>
        <p:spPr>
          <a:xfrm>
            <a:off x="5222965" y="6417290"/>
            <a:ext cx="1393811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pic>
        <p:nvPicPr>
          <p:cNvPr id="7" name="4в">
            <a:hlinkClick r:id="" action="ppaction://media"/>
            <a:extLst>
              <a:ext uri="{FF2B5EF4-FFF2-40B4-BE49-F238E27FC236}">
                <a16:creationId xmlns:a16="http://schemas.microsoft.com/office/drawing/2014/main" id="{DA88A112-65C7-AB1D-BA88-9B88C9730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105" y="-12047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60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41BBDD8-65EF-1746-A0AC-A0CA20C0D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3" name="ТУЦТУЦКВИЗ ФОН 1Ч.png">
            <a:extLst>
              <a:ext uri="{FF2B5EF4-FFF2-40B4-BE49-F238E27FC236}">
                <a16:creationId xmlns:a16="http://schemas.microsoft.com/office/drawing/2014/main" id="{67F2E7DD-E18E-BD46-8BFA-53851144D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390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391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392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393" name="4"/>
          <p:cNvSpPr txBox="1"/>
          <p:nvPr/>
        </p:nvSpPr>
        <p:spPr>
          <a:xfrm>
            <a:off x="439867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4</a:t>
            </a:r>
          </a:p>
        </p:txBody>
      </p:sp>
      <p:sp>
        <p:nvSpPr>
          <p:cNvPr id="394" name="5"/>
          <p:cNvSpPr txBox="1"/>
          <p:nvPr/>
        </p:nvSpPr>
        <p:spPr>
          <a:xfrm>
            <a:off x="5273267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5</a:t>
            </a:r>
          </a:p>
        </p:txBody>
      </p:sp>
      <p:sp>
        <p:nvSpPr>
          <p:cNvPr id="395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396" name="7"/>
          <p:cNvSpPr txBox="1"/>
          <p:nvPr/>
        </p:nvSpPr>
        <p:spPr>
          <a:xfrm>
            <a:off x="703084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7</a:t>
            </a:r>
          </a:p>
        </p:txBody>
      </p:sp>
      <p:sp>
        <p:nvSpPr>
          <p:cNvPr id="397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398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399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00" name="2 часть"/>
          <p:cNvSpPr txBox="1"/>
          <p:nvPr/>
        </p:nvSpPr>
        <p:spPr>
          <a:xfrm>
            <a:off x="18363583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2763" y="4741931"/>
            <a:ext cx="9158718" cy="6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Группа"/>
          <p:cNvSpPr txBox="1"/>
          <p:nvPr/>
        </p:nvSpPr>
        <p:spPr>
          <a:xfrm>
            <a:off x="3449706" y="4573170"/>
            <a:ext cx="749564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sp>
        <p:nvSpPr>
          <p:cNvPr id="27" name="In Bloom"/>
          <p:cNvSpPr txBox="1"/>
          <p:nvPr/>
        </p:nvSpPr>
        <p:spPr>
          <a:xfrm>
            <a:off x="1180183" y="8585627"/>
            <a:ext cx="1198245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2000" dirty="0"/>
              <a:t>эндорфины</a:t>
            </a:r>
          </a:p>
        </p:txBody>
      </p:sp>
      <p:sp>
        <p:nvSpPr>
          <p:cNvPr id="20" name="Зарубежные исполнители">
            <a:extLst>
              <a:ext uri="{FF2B5EF4-FFF2-40B4-BE49-F238E27FC236}">
                <a16:creationId xmlns:a16="http://schemas.microsoft.com/office/drawing/2014/main" id="{883BEFC0-0DD9-42E2-8062-288C021CA699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конём</a:t>
            </a:r>
          </a:p>
        </p:txBody>
      </p:sp>
      <p:pic>
        <p:nvPicPr>
          <p:cNvPr id="2" name="4о">
            <a:hlinkClick r:id="" action="ppaction://media"/>
            <a:extLst>
              <a:ext uri="{FF2B5EF4-FFF2-40B4-BE49-F238E27FC236}">
                <a16:creationId xmlns:a16="http://schemas.microsoft.com/office/drawing/2014/main" id="{B2846B65-C365-EA49-4B60-5211837E5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5306" y="-12529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44747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7" grpId="0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9F54CD4-08E4-1E45-913B-DF4527824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0" name="ТУЦТУЦКВИЗ ФОН 1Ч.png">
            <a:extLst>
              <a:ext uri="{FF2B5EF4-FFF2-40B4-BE49-F238E27FC236}">
                <a16:creationId xmlns:a16="http://schemas.microsoft.com/office/drawing/2014/main" id="{BA180F5D-B72A-374D-928F-B4AF54C5A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45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46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4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48" name="5"/>
          <p:cNvSpPr txBox="1"/>
          <p:nvPr/>
        </p:nvSpPr>
        <p:spPr>
          <a:xfrm>
            <a:off x="527746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5</a:t>
            </a:r>
          </a:p>
        </p:txBody>
      </p:sp>
      <p:sp>
        <p:nvSpPr>
          <p:cNvPr id="449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50" name="7"/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7</a:t>
            </a:r>
          </a:p>
        </p:txBody>
      </p:sp>
      <p:sp>
        <p:nvSpPr>
          <p:cNvPr id="45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5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5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54" name="2 часть"/>
          <p:cNvSpPr txBox="1"/>
          <p:nvPr/>
        </p:nvSpPr>
        <p:spPr>
          <a:xfrm>
            <a:off x="18031761" y="2673543"/>
            <a:ext cx="398346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17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4" name="Исполнитель"/>
          <p:cNvSpPr txBox="1"/>
          <p:nvPr/>
        </p:nvSpPr>
        <p:spPr>
          <a:xfrm>
            <a:off x="5223754" y="6417290"/>
            <a:ext cx="1393650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Какое слово скрыто?</a:t>
            </a:r>
          </a:p>
        </p:txBody>
      </p:sp>
      <p:sp>
        <p:nvSpPr>
          <p:cNvPr id="19" name="Зарубежные исполнители">
            <a:extLst>
              <a:ext uri="{FF2B5EF4-FFF2-40B4-BE49-F238E27FC236}">
                <a16:creationId xmlns:a16="http://schemas.microsoft.com/office/drawing/2014/main" id="{A886939A-04CA-4CB5-AC84-B1E247836D89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конем</a:t>
            </a:r>
          </a:p>
        </p:txBody>
      </p:sp>
      <p:pic>
        <p:nvPicPr>
          <p:cNvPr id="3" name="7в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84038" y="6276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95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5624714-B172-7145-80CA-2E8830C3B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15685"/>
            <a:ext cx="24576504" cy="1374737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7" name="ТУЦТУЦКВИЗ ФОН 1Ч.png">
            <a:extLst>
              <a:ext uri="{FF2B5EF4-FFF2-40B4-BE49-F238E27FC236}">
                <a16:creationId xmlns:a16="http://schemas.microsoft.com/office/drawing/2014/main" id="{125BF4E9-8644-B041-AE76-A4C0D7BA2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b="8212"/>
          <a:stretch/>
        </p:blipFill>
        <p:spPr>
          <a:xfrm>
            <a:off x="96253" y="1093890"/>
            <a:ext cx="24384000" cy="11474245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1"/>
          <p:cNvSpPr txBox="1"/>
          <p:nvPr/>
        </p:nvSpPr>
        <p:spPr>
          <a:xfrm>
            <a:off x="1758106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</a:t>
            </a:r>
          </a:p>
        </p:txBody>
      </p:sp>
      <p:sp>
        <p:nvSpPr>
          <p:cNvPr id="445" name="2"/>
          <p:cNvSpPr txBox="1"/>
          <p:nvPr/>
        </p:nvSpPr>
        <p:spPr>
          <a:xfrm>
            <a:off x="263689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2</a:t>
            </a:r>
          </a:p>
        </p:txBody>
      </p:sp>
      <p:sp>
        <p:nvSpPr>
          <p:cNvPr id="446" name="3"/>
          <p:cNvSpPr txBox="1"/>
          <p:nvPr/>
        </p:nvSpPr>
        <p:spPr>
          <a:xfrm>
            <a:off x="3515686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3</a:t>
            </a:r>
          </a:p>
        </p:txBody>
      </p:sp>
      <p:sp>
        <p:nvSpPr>
          <p:cNvPr id="447" name="4"/>
          <p:cNvSpPr txBox="1"/>
          <p:nvPr/>
        </p:nvSpPr>
        <p:spPr>
          <a:xfrm>
            <a:off x="4394477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4</a:t>
            </a:r>
          </a:p>
        </p:txBody>
      </p:sp>
      <p:sp>
        <p:nvSpPr>
          <p:cNvPr id="448" name="5"/>
          <p:cNvSpPr txBox="1"/>
          <p:nvPr/>
        </p:nvSpPr>
        <p:spPr>
          <a:xfrm>
            <a:off x="5277467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A255B4"/>
                </a:solidFill>
              </a:rPr>
              <a:t>5</a:t>
            </a:r>
          </a:p>
        </p:txBody>
      </p:sp>
      <p:sp>
        <p:nvSpPr>
          <p:cNvPr id="449" name="6"/>
          <p:cNvSpPr txBox="1"/>
          <p:nvPr/>
        </p:nvSpPr>
        <p:spPr>
          <a:xfrm>
            <a:off x="6139358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6</a:t>
            </a:r>
          </a:p>
        </p:txBody>
      </p:sp>
      <p:sp>
        <p:nvSpPr>
          <p:cNvPr id="450" name="7"/>
          <p:cNvSpPr txBox="1"/>
          <p:nvPr/>
        </p:nvSpPr>
        <p:spPr>
          <a:xfrm>
            <a:off x="7035048" y="10869976"/>
            <a:ext cx="520976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00A13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BEC0C0"/>
                </a:solidFill>
              </a:rPr>
              <a:t>7</a:t>
            </a:r>
          </a:p>
        </p:txBody>
      </p:sp>
      <p:sp>
        <p:nvSpPr>
          <p:cNvPr id="451" name="8"/>
          <p:cNvSpPr txBox="1"/>
          <p:nvPr/>
        </p:nvSpPr>
        <p:spPr>
          <a:xfrm>
            <a:off x="7922338" y="10887264"/>
            <a:ext cx="52937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8</a:t>
            </a:r>
          </a:p>
        </p:txBody>
      </p:sp>
      <p:sp>
        <p:nvSpPr>
          <p:cNvPr id="452" name="9"/>
          <p:cNvSpPr txBox="1"/>
          <p:nvPr/>
        </p:nvSpPr>
        <p:spPr>
          <a:xfrm>
            <a:off x="8813829" y="10887264"/>
            <a:ext cx="5293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9</a:t>
            </a:r>
          </a:p>
        </p:txBody>
      </p:sp>
      <p:sp>
        <p:nvSpPr>
          <p:cNvPr id="453" name="10"/>
          <p:cNvSpPr txBox="1"/>
          <p:nvPr/>
        </p:nvSpPr>
        <p:spPr>
          <a:xfrm>
            <a:off x="9577588" y="10887264"/>
            <a:ext cx="94445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b="1">
                <a:solidFill>
                  <a:srgbClr val="BEC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10</a:t>
            </a:r>
          </a:p>
        </p:txBody>
      </p:sp>
      <p:sp>
        <p:nvSpPr>
          <p:cNvPr id="454" name="2 часть"/>
          <p:cNvSpPr txBox="1"/>
          <p:nvPr/>
        </p:nvSpPr>
        <p:spPr>
          <a:xfrm>
            <a:off x="18363583" y="2673543"/>
            <a:ext cx="331982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Ответы</a:t>
            </a:r>
          </a:p>
        </p:txBody>
      </p:sp>
      <p:sp>
        <p:nvSpPr>
          <p:cNvPr id="18" name="1 тур / Разминка"/>
          <p:cNvSpPr txBox="1"/>
          <p:nvPr/>
        </p:nvSpPr>
        <p:spPr>
          <a:xfrm>
            <a:off x="1160305" y="899215"/>
            <a:ext cx="261289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500">
                <a:solidFill>
                  <a:srgbClr val="FFFFFF"/>
                </a:solidFill>
                <a:latin typeface="Caesar Dressing Cyrillic"/>
                <a:ea typeface="Caesar Dressing Cyrillic"/>
                <a:cs typeface="Caesar Dressing Cyrillic"/>
                <a:sym typeface="Caesar Dressing Cyrillic"/>
              </a:defRPr>
            </a:lvl1pPr>
          </a:lstStyle>
          <a:p>
            <a:r>
              <a:rPr lang="ru-RU" b="1" dirty="0">
                <a:latin typeface="Gill Sans" panose="020B0502020104020203" pitchFamily="34" charset="-79"/>
                <a:cs typeface="Gill Sans" panose="020B0502020104020203" pitchFamily="34" charset="-79"/>
              </a:rPr>
              <a:t>3 тур</a:t>
            </a:r>
          </a:p>
        </p:txBody>
      </p:sp>
      <p:sp>
        <p:nvSpPr>
          <p:cNvPr id="24" name="In Bloom"/>
          <p:cNvSpPr txBox="1"/>
          <p:nvPr/>
        </p:nvSpPr>
        <p:spPr>
          <a:xfrm>
            <a:off x="1930400" y="8370262"/>
            <a:ext cx="10261600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sz="11500" dirty="0"/>
              <a:t>Сен-Тропе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5407" y="4743914"/>
            <a:ext cx="9153430" cy="68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рубежные исполнители">
            <a:extLst>
              <a:ext uri="{FF2B5EF4-FFF2-40B4-BE49-F238E27FC236}">
                <a16:creationId xmlns:a16="http://schemas.microsoft.com/office/drawing/2014/main" id="{80C03761-A81C-4213-8218-404E85E16301}"/>
              </a:ext>
            </a:extLst>
          </p:cNvPr>
          <p:cNvSpPr txBox="1"/>
          <p:nvPr/>
        </p:nvSpPr>
        <p:spPr>
          <a:xfrm>
            <a:off x="1134905" y="2428199"/>
            <a:ext cx="5831725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Только мы с конем</a:t>
            </a:r>
          </a:p>
        </p:txBody>
      </p:sp>
      <p:sp>
        <p:nvSpPr>
          <p:cNvPr id="25" name="Группа">
            <a:extLst>
              <a:ext uri="{FF2B5EF4-FFF2-40B4-BE49-F238E27FC236}">
                <a16:creationId xmlns:a16="http://schemas.microsoft.com/office/drawing/2014/main" id="{80DB6974-1000-4D89-883D-EC6A4C58FADD}"/>
              </a:ext>
            </a:extLst>
          </p:cNvPr>
          <p:cNvSpPr txBox="1"/>
          <p:nvPr/>
        </p:nvSpPr>
        <p:spPr>
          <a:xfrm>
            <a:off x="1930401" y="4678676"/>
            <a:ext cx="102616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1">
                <a:solidFill>
                  <a:srgbClr val="3030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ru-RU" dirty="0"/>
              <a:t>Скрыто слово</a:t>
            </a:r>
          </a:p>
        </p:txBody>
      </p:sp>
      <p:pic>
        <p:nvPicPr>
          <p:cNvPr id="4" name="7о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852313" y="6348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19842"/>
      </p:ext>
    </p:extLst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4" grpId="0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34341</TotalTime>
  <Words>2353</Words>
  <Application>Microsoft Macintosh PowerPoint</Application>
  <PresentationFormat>Произвольный</PresentationFormat>
  <Paragraphs>1546</Paragraphs>
  <Slides>110</Slides>
  <Notes>12</Notes>
  <HiddenSlides>0</HiddenSlides>
  <MMClips>102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110</vt:i4>
      </vt:variant>
    </vt:vector>
  </HeadingPairs>
  <TitlesOfParts>
    <vt:vector size="114" baseType="lpstr">
      <vt:lpstr>Gill Sans</vt:lpstr>
      <vt:lpstr>Helvetica Neue</vt:lpstr>
      <vt:lpstr>Helvetica Neue Medium</vt:lpstr>
      <vt:lpstr>21_BasicWhite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Microsoft Office User</cp:lastModifiedBy>
  <cp:revision>2066</cp:revision>
  <dcterms:modified xsi:type="dcterms:W3CDTF">2024-12-13T00:20:12Z</dcterms:modified>
</cp:coreProperties>
</file>